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67" r:id="rId6"/>
    <p:sldId id="264" r:id="rId7"/>
    <p:sldId id="266" r:id="rId8"/>
    <p:sldId id="265" r:id="rId9"/>
    <p:sldId id="268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637"/>
    <a:srgbClr val="422C16"/>
    <a:srgbClr val="0C788E"/>
    <a:srgbClr val="025198"/>
    <a:srgbClr val="000099"/>
    <a:srgbClr val="1C1C1C"/>
    <a:srgbClr val="33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52" autoAdjust="0"/>
  </p:normalViewPr>
  <p:slideViewPr>
    <p:cSldViewPr>
      <p:cViewPr varScale="1">
        <p:scale>
          <a:sx n="84" d="100"/>
          <a:sy n="84" d="100"/>
        </p:scale>
        <p:origin x="150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9EFD-BDDC-4655-9380-327828BDE20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813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8025-1219-417B-B384-5912720AED4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15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6108-E9D6-44E0-BED3-3EE0AA06F63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6925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85FE6-B398-401A-A4DF-06865B3C160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562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9D75-0544-4017-AD11-C5A77D4B58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807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0FCA-36BE-4DA6-A09B-C7A75711505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2047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C677-4D03-40DA-A463-6D2B6B0D71E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751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3068-1F2E-451E-A521-963F394FAA6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052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3970-5729-4876-AF1E-B5CE18FF012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489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1635-43EA-419A-8771-65E99938411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9391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8BB7-139C-491D-86D4-76DFCFF0E74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125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9050203-4688-4E95-91D0-37BF9171BFC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50825" y="5516563"/>
            <a:ext cx="5040313" cy="544512"/>
          </a:xfrm>
          <a:noFill/>
        </p:spPr>
        <p:txBody>
          <a:bodyPr anchor="ctr"/>
          <a:lstStyle/>
          <a:p>
            <a:pPr algn="l" eaLnBrk="1" hangingPunct="1"/>
            <a:r>
              <a:rPr lang="es-UY" altLang="en-US" sz="4000" b="1" smtClean="0">
                <a:solidFill>
                  <a:schemeClr val="tx1"/>
                </a:solidFill>
              </a:rPr>
              <a:t>Mini-projet 1 </a:t>
            </a:r>
            <a:endParaRPr lang="es-ES" altLang="en-US" sz="4000" b="1" smtClean="0">
              <a:solidFill>
                <a:schemeClr val="tx1"/>
              </a:solidFill>
            </a:endParaRPr>
          </a:p>
        </p:txBody>
      </p:sp>
      <p:sp>
        <p:nvSpPr>
          <p:cNvPr id="2051" name="Rectangle 117"/>
          <p:cNvSpPr>
            <a:spLocks noChangeArrowheads="1"/>
          </p:cNvSpPr>
          <p:nvPr/>
        </p:nvSpPr>
        <p:spPr bwMode="auto">
          <a:xfrm>
            <a:off x="971550" y="3676650"/>
            <a:ext cx="273685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en-US" sz="2400" b="1">
                <a:solidFill>
                  <a:schemeClr val="bg1"/>
                </a:solidFill>
              </a:rPr>
              <a:t>Mes préférences </a:t>
            </a:r>
          </a:p>
          <a:p>
            <a:pPr eaLnBrk="1" hangingPunct="1"/>
            <a:r>
              <a:rPr lang="fr-CA" altLang="en-US" sz="2400" b="1">
                <a:solidFill>
                  <a:schemeClr val="bg1"/>
                </a:solidFill>
              </a:rPr>
              <a:t>cinématiques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00113" y="4437063"/>
            <a:ext cx="2592387" cy="215900"/>
          </a:xfrm>
          <a:prstGeom prst="rect">
            <a:avLst/>
          </a:prstGeom>
          <a:solidFill>
            <a:srgbClr val="38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do I pass? 				/30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97377"/>
              </p:ext>
            </p:extLst>
          </p:nvPr>
        </p:nvGraphicFramePr>
        <p:xfrm>
          <a:off x="251519" y="1196752"/>
          <a:ext cx="8712970" cy="494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320147"/>
                <a:gridCol w="1371754"/>
                <a:gridCol w="1532568"/>
                <a:gridCol w="1452162"/>
                <a:gridCol w="1452162"/>
              </a:tblGrid>
              <a:tr h="388620"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  0         1  (20%)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          2   (40%)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            3 (60%)</a:t>
                      </a:r>
                      <a:r>
                        <a:rPr lang="en-CA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            4  (80%)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solidFill>
                            <a:schemeClr val="tx1"/>
                          </a:solidFill>
                        </a:rPr>
                        <a:t>  5         5+ (100%+)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750824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ORAL - Fluency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not speak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Rarely speaks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Speaks with some hesitation, needs prompting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Speaks with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spontaneity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Speaks spontaneously, clear and confident!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920365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ORAL – Accuracy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not speak, impossible to understand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be hard to understand the message, many incorrect words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Comprehensible, still some errors in structures,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grammar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Most structures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correct, some errors, pronunciation clear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Few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errors – pronunciation excellent!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039316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ORAL – Ideas and use of language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Uses words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rather than sentences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Limited number used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Uses modeled sentences with some personal details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Lots of personal details added,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easy to understand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Creates new sentences,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extra details included!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WRITING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REPRESENTING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– organization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Thoughts not organized, no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preplanned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Lack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of organization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organization in visual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Well-organized visual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Excellent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visual! Exemplary!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CREATIVITY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(scored out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of 10)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____________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____________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Lacks creativity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Shows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creative thinking in project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WOW!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Student is t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</a:rPr>
                        <a:t>hinking</a:t>
                      </a:r>
                      <a:r>
                        <a:rPr lang="en-CA" sz="1400" baseline="0" dirty="0" smtClean="0">
                          <a:solidFill>
                            <a:schemeClr val="tx1"/>
                          </a:solidFill>
                        </a:rPr>
                        <a:t> outside the box! </a:t>
                      </a:r>
                      <a:endParaRPr lang="en-C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55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Lion King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31950"/>
            <a:ext cx="3409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631950"/>
            <a:ext cx="6210301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5089525"/>
            <a:ext cx="29448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767263"/>
            <a:ext cx="345757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3538"/>
            <a:ext cx="48355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616075"/>
            <a:ext cx="3179763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213100"/>
            <a:ext cx="44656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20" y="0"/>
            <a:ext cx="84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Owen Wilson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443038"/>
            <a:ext cx="17176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417638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502025"/>
            <a:ext cx="21367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189413"/>
            <a:ext cx="3319462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298575"/>
            <a:ext cx="30289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Owen Wilson</a:t>
            </a:r>
          </a:p>
        </p:txBody>
      </p:sp>
      <p:pic>
        <p:nvPicPr>
          <p:cNvPr id="614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3703637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4564096">
            <a:off x="6411119" y="737394"/>
            <a:ext cx="936625" cy="25923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23850" y="5921375"/>
            <a:ext cx="1223963" cy="361950"/>
          </a:xfrm>
          <a:prstGeom prst="rect">
            <a:avLst/>
          </a:prstGeom>
          <a:solidFill>
            <a:srgbClr val="383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smtClean="0"/>
              <a:t>Des comédies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16" y="2279160"/>
            <a:ext cx="2204484" cy="3102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2276872"/>
            <a:ext cx="20955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150951"/>
            <a:ext cx="1762421" cy="335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877272"/>
            <a:ext cx="1225402" cy="36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smtClean="0"/>
              <a:t>Des comédies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28575"/>
            <a:ext cx="6264696" cy="45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8224" y="690022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5877272"/>
            <a:ext cx="122540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208</Words>
  <Application>Microsoft Office PowerPoint</Application>
  <PresentationFormat>On-screen Show (4:3)</PresentationFormat>
  <Paragraphs>44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Diseño predeterminado</vt:lpstr>
      <vt:lpstr>Mini-projet 1 </vt:lpstr>
      <vt:lpstr>How do I pass?     /30 </vt:lpstr>
      <vt:lpstr>The Lion King </vt:lpstr>
      <vt:lpstr>PowerPoint Presentation</vt:lpstr>
      <vt:lpstr>PowerPoint Presentation</vt:lpstr>
      <vt:lpstr>Owen Wilson</vt:lpstr>
      <vt:lpstr>Owen Wilson</vt:lpstr>
      <vt:lpstr>Des comédies </vt:lpstr>
      <vt:lpstr>Des comédies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Wilson, Carolyn (ASD-N)</cp:lastModifiedBy>
  <cp:revision>601</cp:revision>
  <dcterms:created xsi:type="dcterms:W3CDTF">2010-05-23T14:28:12Z</dcterms:created>
  <dcterms:modified xsi:type="dcterms:W3CDTF">2018-02-15T13:26:48Z</dcterms:modified>
</cp:coreProperties>
</file>