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90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4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23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94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91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03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53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5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8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9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40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88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B9F1-9802-4C7B-8BA3-58E3E946B70D}" type="datetimeFigureOut">
              <a:rPr lang="en-CA" smtClean="0"/>
              <a:t>2019-03-19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E909-845F-4607-B05C-9F56BE1E37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6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45620"/>
            <a:ext cx="9144000" cy="2387600"/>
          </a:xfrm>
        </p:spPr>
        <p:txBody>
          <a:bodyPr>
            <a:normAutofit/>
          </a:bodyPr>
          <a:lstStyle/>
          <a:p>
            <a:r>
              <a:rPr lang="en-CA" sz="6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Critique de Film</a:t>
            </a:r>
            <a:br>
              <a:rPr lang="en-CA" sz="6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CA" sz="6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LORD OF THE RINGS</a:t>
            </a:r>
            <a:endParaRPr lang="en-CA" sz="66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46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62" y="1391611"/>
            <a:ext cx="8289661" cy="5595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0233">
            <a:off x="-1628265" y="-819634"/>
            <a:ext cx="8792446" cy="4177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855" y="-620083"/>
            <a:ext cx="7100888" cy="9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Latex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60" y="649224"/>
            <a:ext cx="7244020" cy="51901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11460" y="1179576"/>
            <a:ext cx="1117540" cy="64604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9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621" y="-166687"/>
            <a:ext cx="6348675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447" y="3128962"/>
            <a:ext cx="7574606" cy="3729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44" y="-87086"/>
            <a:ext cx="6744596" cy="3793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207" y="2677974"/>
            <a:ext cx="6071546" cy="41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Andy Serkis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https://www.youtube.com/watch?v=w_Z7YUyCEGE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43" y="2481943"/>
            <a:ext cx="7238999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19" y="60007"/>
            <a:ext cx="7249725" cy="61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7" t="14212" r="2321" b="4546"/>
          <a:stretch/>
        </p:blipFill>
        <p:spPr>
          <a:xfrm>
            <a:off x="45720" y="2377440"/>
            <a:ext cx="1220724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Critique de Film LORD OF THE RINGS</vt:lpstr>
      <vt:lpstr>PowerPoint Presentation</vt:lpstr>
      <vt:lpstr>Latex</vt:lpstr>
      <vt:lpstr>PowerPoint Presentation</vt:lpstr>
      <vt:lpstr>Andy Serkis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Critique de Film</dc:title>
  <dc:creator>Wilson, Carolyn (ASD-N)</dc:creator>
  <cp:lastModifiedBy>Wilson, Carolyn (ASD-N)</cp:lastModifiedBy>
  <cp:revision>3</cp:revision>
  <dcterms:created xsi:type="dcterms:W3CDTF">2019-03-19T13:49:55Z</dcterms:created>
  <dcterms:modified xsi:type="dcterms:W3CDTF">2019-03-19T14:11:58Z</dcterms:modified>
</cp:coreProperties>
</file>