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27" r:id="rId2"/>
    <p:sldId id="322" r:id="rId3"/>
    <p:sldId id="320" r:id="rId4"/>
    <p:sldId id="323" r:id="rId5"/>
    <p:sldId id="308" r:id="rId6"/>
    <p:sldId id="318" r:id="rId7"/>
    <p:sldId id="324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B03C6-AC05-4F3E-BAEC-FB13F03356F6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60D41-C7A4-4C53-B2F8-274E8AB328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22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BC8936-279D-4AE0-BAE6-CFE1AB8EFC69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46A644-8D57-463E-B05A-7C6EBA6A6F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334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83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72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71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05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05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17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689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427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48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061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57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6B429-B42A-4473-8E42-4DAC089FA88E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94E0-20E6-4EA4-A15D-E135B414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21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err="1" smtClean="0"/>
              <a:t>Miniprojet</a:t>
            </a:r>
            <a:r>
              <a:rPr lang="fr-CA" dirty="0" smtClean="0"/>
              <a:t> 3: </a:t>
            </a:r>
            <a:br>
              <a:rPr lang="fr-CA" dirty="0" smtClean="0"/>
            </a:br>
            <a:r>
              <a:rPr lang="fr-CA" dirty="0" smtClean="0"/>
              <a:t>Les </a:t>
            </a:r>
            <a:r>
              <a:rPr lang="fr-CA" dirty="0" smtClean="0"/>
              <a:t>Conséquences de TIC</a:t>
            </a:r>
            <a:endParaRPr lang="fr-CA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Mme. Wilson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15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NETFLIX </a:t>
            </a:r>
            <a:r>
              <a:rPr lang="en-CA" dirty="0"/>
              <a:t>– </a:t>
            </a:r>
            <a:r>
              <a:rPr lang="en-CA" dirty="0" err="1"/>
              <a:t>Conséquence</a:t>
            </a:r>
            <a:r>
              <a:rPr lang="en-CA" dirty="0"/>
              <a:t> </a:t>
            </a:r>
            <a:r>
              <a:rPr lang="en-CA" dirty="0" smtClean="0"/>
              <a:t>negative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16" y="2132648"/>
            <a:ext cx="4642104" cy="2901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3985"/>
            <a:ext cx="5546970" cy="36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NETFLIX </a:t>
            </a:r>
            <a:r>
              <a:rPr lang="en-CA" dirty="0"/>
              <a:t>– </a:t>
            </a:r>
            <a:r>
              <a:rPr lang="en-CA" dirty="0" err="1"/>
              <a:t>Conséquence</a:t>
            </a:r>
            <a:r>
              <a:rPr lang="en-CA" dirty="0"/>
              <a:t> </a:t>
            </a:r>
            <a:r>
              <a:rPr lang="en-CA" dirty="0" smtClean="0"/>
              <a:t>positive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834" y="3578638"/>
            <a:ext cx="4642104" cy="2901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294" y="2713482"/>
            <a:ext cx="6205728" cy="298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" y="201495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28" y="661796"/>
            <a:ext cx="10515600" cy="1325563"/>
          </a:xfrm>
        </p:spPr>
        <p:txBody>
          <a:bodyPr/>
          <a:lstStyle/>
          <a:p>
            <a:r>
              <a:rPr lang="en-CA" dirty="0" smtClean="0"/>
              <a:t>FACEBOOK </a:t>
            </a:r>
            <a:r>
              <a:rPr lang="en-CA" dirty="0"/>
              <a:t>– </a:t>
            </a:r>
            <a:r>
              <a:rPr lang="en-CA" dirty="0" err="1"/>
              <a:t>Conséquence</a:t>
            </a:r>
            <a:r>
              <a:rPr lang="en-CA" dirty="0"/>
              <a:t> </a:t>
            </a:r>
            <a:r>
              <a:rPr lang="en-CA" dirty="0" smtClean="0"/>
              <a:t>positive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56" y="3286125"/>
            <a:ext cx="67818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98" y="1825625"/>
            <a:ext cx="1606026" cy="160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48" y="2824163"/>
            <a:ext cx="2892552" cy="2892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4" y="3679705"/>
            <a:ext cx="2875217" cy="2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28" y="661796"/>
            <a:ext cx="10515600" cy="1325563"/>
          </a:xfrm>
        </p:spPr>
        <p:txBody>
          <a:bodyPr/>
          <a:lstStyle/>
          <a:p>
            <a:r>
              <a:rPr lang="en-CA" dirty="0" smtClean="0"/>
              <a:t>FACEBOOK </a:t>
            </a:r>
            <a:r>
              <a:rPr lang="en-CA" dirty="0"/>
              <a:t>– </a:t>
            </a:r>
            <a:r>
              <a:rPr lang="en-CA" dirty="0" err="1"/>
              <a:t>Conséquence</a:t>
            </a:r>
            <a:r>
              <a:rPr lang="en-CA" dirty="0"/>
              <a:t> </a:t>
            </a:r>
            <a:r>
              <a:rPr lang="en-CA" dirty="0" smtClean="0"/>
              <a:t>negative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552" y="1906491"/>
            <a:ext cx="10515600" cy="4351338"/>
          </a:xfrm>
        </p:spPr>
        <p:txBody>
          <a:bodyPr/>
          <a:lstStyle/>
          <a:p>
            <a:endParaRPr lang="fr-F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52" y="3505200"/>
            <a:ext cx="2225040" cy="2225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96" y="3505200"/>
            <a:ext cx="2847975" cy="160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0666"/>
          <a:stretch/>
        </p:blipFill>
        <p:spPr>
          <a:xfrm>
            <a:off x="8159495" y="2788158"/>
            <a:ext cx="3639312" cy="3860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693" y="5001762"/>
            <a:ext cx="2055190" cy="13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AMAZON.CA </a:t>
            </a:r>
            <a:r>
              <a:rPr lang="en-CA" dirty="0"/>
              <a:t>– </a:t>
            </a:r>
            <a:r>
              <a:rPr lang="en-CA" dirty="0" err="1"/>
              <a:t>Conséquence</a:t>
            </a:r>
            <a:r>
              <a:rPr lang="en-CA" dirty="0"/>
              <a:t> </a:t>
            </a:r>
            <a:r>
              <a:rPr lang="en-CA" dirty="0" smtClean="0"/>
              <a:t>negative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529" y="2923794"/>
            <a:ext cx="5768912" cy="3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18" y="4649343"/>
            <a:ext cx="2200275" cy="207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1" y="1965278"/>
            <a:ext cx="4580324" cy="34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AMAZON.CA </a:t>
            </a:r>
            <a:r>
              <a:rPr lang="en-CA" dirty="0"/>
              <a:t>– </a:t>
            </a:r>
            <a:r>
              <a:rPr lang="en-CA" dirty="0" err="1"/>
              <a:t>Conséquence</a:t>
            </a:r>
            <a:r>
              <a:rPr lang="en-CA" dirty="0"/>
              <a:t> </a:t>
            </a:r>
            <a:r>
              <a:rPr lang="en-CA" dirty="0" smtClean="0"/>
              <a:t>positive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112264"/>
            <a:ext cx="4194048" cy="2359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88" y="4379976"/>
            <a:ext cx="3511296" cy="1975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035" y="2922651"/>
            <a:ext cx="2691765" cy="26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22393</TotalTime>
  <Words>30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Miniprojet 3:  Les Conséquences de TIC</vt:lpstr>
      <vt:lpstr>NETFLIX – Conséquence negative </vt:lpstr>
      <vt:lpstr>NETFLIX – Conséquence positive </vt:lpstr>
      <vt:lpstr>FACEBOOK – Conséquence positive </vt:lpstr>
      <vt:lpstr>FACEBOOK – Conséquence negative</vt:lpstr>
      <vt:lpstr>AMAZON.CA – Conséquence negative</vt:lpstr>
      <vt:lpstr>AMAZON.CA – Conséquence positive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Technologies de l’information et de la communication (TIC)</dc:title>
  <dc:creator>Wilson, Carolyn (ASD-N)</dc:creator>
  <cp:lastModifiedBy>Wilson, Carolyn (ASD-N)</cp:lastModifiedBy>
  <cp:revision>108</cp:revision>
  <cp:lastPrinted>2018-01-11T13:13:04Z</cp:lastPrinted>
  <dcterms:created xsi:type="dcterms:W3CDTF">2017-11-21T18:31:53Z</dcterms:created>
  <dcterms:modified xsi:type="dcterms:W3CDTF">2018-05-22T11:27:28Z</dcterms:modified>
</cp:coreProperties>
</file>