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78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9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9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98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07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12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92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76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4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26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44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D7031-5DDD-4CA8-9B30-A4862238197A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C880-F46D-440A-84BB-A1BCF0465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96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Fausse Réalité: 3 Exemples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101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Fausses </a:t>
            </a:r>
            <a:r>
              <a:rPr lang="fr-CA" dirty="0" err="1" smtClean="0"/>
              <a:t>Realities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dirty="0" smtClean="0"/>
              <a:t>Friends – Les gens </a:t>
            </a:r>
            <a:r>
              <a:rPr lang="fr-FR" dirty="0" smtClean="0"/>
              <a:t>sont toujours dans le café. </a:t>
            </a:r>
          </a:p>
          <a:p>
            <a:pPr marL="514350" indent="-514350">
              <a:buAutoNum type="arabicParenR"/>
            </a:pPr>
            <a:r>
              <a:rPr lang="fr-FR" dirty="0" err="1" smtClean="0"/>
              <a:t>Grey’s</a:t>
            </a:r>
            <a:r>
              <a:rPr lang="fr-FR" dirty="0" smtClean="0"/>
              <a:t> </a:t>
            </a:r>
            <a:r>
              <a:rPr lang="fr-FR" dirty="0" err="1" smtClean="0"/>
              <a:t>Anatomy</a:t>
            </a:r>
            <a:r>
              <a:rPr lang="fr-FR" dirty="0" smtClean="0"/>
              <a:t> - Presque tous les médecins sont beaux!</a:t>
            </a:r>
          </a:p>
          <a:p>
            <a:pPr marL="514350" indent="-514350">
              <a:buAutoNum type="arabicParenR"/>
            </a:pPr>
            <a:r>
              <a:rPr lang="fr-FR" dirty="0" smtClean="0"/>
              <a:t>CSI </a:t>
            </a:r>
            <a:r>
              <a:rPr lang="fr-FR" smtClean="0"/>
              <a:t>- La salle de laboratoire est toujours sombre.</a:t>
            </a:r>
            <a:endParaRPr lang="fr-FR" dirty="0" smtClean="0"/>
          </a:p>
          <a:p>
            <a:pPr marL="514350" indent="-514350">
              <a:buAutoNum type="arabicParenR"/>
            </a:pPr>
            <a:endParaRPr lang="fr-FR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493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Friends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8" y="2340543"/>
            <a:ext cx="5905500" cy="3933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192" y="2566268"/>
            <a:ext cx="6190891" cy="34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Grey’s Anatomy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90" y="2531553"/>
            <a:ext cx="5953125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72" y="2218517"/>
            <a:ext cx="4702654" cy="31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CSI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83" y="1565408"/>
            <a:ext cx="5099775" cy="37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Miniprojet</a:t>
            </a:r>
            <a:r>
              <a:rPr lang="en-CA" dirty="0" smtClean="0"/>
              <a:t>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Présenter les fausses réalités observes dans une émission de télévision.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061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La Fausse Réalité: 3 Exemples</vt:lpstr>
      <vt:lpstr>Les Fausses Realities </vt:lpstr>
      <vt:lpstr>Friends </vt:lpstr>
      <vt:lpstr>Grey’s Anatomy </vt:lpstr>
      <vt:lpstr>CSI </vt:lpstr>
      <vt:lpstr>Miniprojet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Fausse Réalité</dc:title>
  <dc:creator>Wilson, Carolyn (ASD-N)</dc:creator>
  <cp:lastModifiedBy>Wilson, Carolyn (ASD-N)</cp:lastModifiedBy>
  <cp:revision>4</cp:revision>
  <dcterms:created xsi:type="dcterms:W3CDTF">2018-05-08T11:32:49Z</dcterms:created>
  <dcterms:modified xsi:type="dcterms:W3CDTF">2018-05-08T11:48:08Z</dcterms:modified>
</cp:coreProperties>
</file>