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56" r:id="rId4"/>
    <p:sldId id="257" r:id="rId5"/>
    <p:sldId id="258" r:id="rId6"/>
    <p:sldId id="259" r:id="rId7"/>
    <p:sldId id="260" r:id="rId8"/>
    <p:sldId id="261" r:id="rId9"/>
    <p:sldId id="263" r:id="rId10"/>
    <p:sldId id="262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9" d="100"/>
          <a:sy n="89" d="100"/>
        </p:scale>
        <p:origin x="3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C2C5-D980-4F70-B394-CB5BCE921C76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5EAC7957-3AA2-4E87-811E-27CD2450A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14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C2C5-D980-4F70-B394-CB5BCE921C76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7957-3AA2-4E87-811E-27CD2450A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58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C2C5-D980-4F70-B394-CB5BCE921C76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7957-3AA2-4E87-811E-27CD2450A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88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C2C5-D980-4F70-B394-CB5BCE921C76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7957-3AA2-4E87-811E-27CD2450A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6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B48BC2C5-D980-4F70-B394-CB5BCE921C76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EAC7957-3AA2-4E87-811E-27CD2450A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4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C2C5-D980-4F70-B394-CB5BCE921C76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7957-3AA2-4E87-811E-27CD2450A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C2C5-D980-4F70-B394-CB5BCE921C76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7957-3AA2-4E87-811E-27CD2450A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16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C2C5-D980-4F70-B394-CB5BCE921C76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7957-3AA2-4E87-811E-27CD2450A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7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C2C5-D980-4F70-B394-CB5BCE921C76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7957-3AA2-4E87-811E-27CD2450A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49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C2C5-D980-4F70-B394-CB5BCE921C76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7957-3AA2-4E87-811E-27CD2450A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4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C2C5-D980-4F70-B394-CB5BCE921C76}" type="datetimeFigureOut">
              <a:rPr lang="en-US" smtClean="0"/>
              <a:t>9/20/2017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C7957-3AA2-4E87-811E-27CD2450A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58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B48BC2C5-D980-4F70-B394-CB5BCE921C76}" type="datetimeFigureOut">
              <a:rPr lang="en-US" smtClean="0"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EAC7957-3AA2-4E87-811E-27CD2450A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5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NPwLEWa7sA&amp;t=1015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l6XNTXkazd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4864" y="653704"/>
            <a:ext cx="1133974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fr-CA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MINIPROJET 1:</a:t>
            </a:r>
            <a:r>
              <a:rPr kumimoji="0" lang="fr-CA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CA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PRESENTER LES EFFETS SPECIAUX D’UN FILM SOUS FORME DE DIAPORAMA &lt;&lt;SLIDESHOW&gt;&gt;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fr-CA" alt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kumimoji="0" lang="fr-CA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slides </a:t>
            </a:r>
            <a:r>
              <a:rPr kumimoji="0" lang="fr-CA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(Au moins que </a:t>
            </a:r>
            <a:r>
              <a:rPr kumimoji="0" lang="fr-CA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image sur chaque </a:t>
            </a:r>
            <a:r>
              <a:rPr kumimoji="0" lang="fr-CA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kumimoji="0" lang="fr-CA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least one image on </a:t>
            </a:r>
            <a:r>
              <a:rPr kumimoji="0" lang="fr-CA" alt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kumimoji="0" lang="fr-CA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fr-CA" altLang="en-U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VIDEO CLIP (en Français) – 2 MINUTE MAX – POINTS BONI </a:t>
            </a:r>
            <a:endParaRPr kumimoji="0" lang="fr-CA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fr-CA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Page titre 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fr-CA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 est ton </a:t>
            </a:r>
            <a:r>
              <a:rPr kumimoji="0" lang="fr-CA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film </a:t>
            </a:r>
            <a:r>
              <a:rPr kumimoji="0" lang="fr-CA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préfère</a:t>
            </a:r>
            <a:r>
              <a:rPr kumimoji="0" lang="fr-CA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CA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CA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Pourquoi</a:t>
            </a: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fr-CA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 est ton </a:t>
            </a:r>
            <a:r>
              <a:rPr kumimoji="0" lang="fr-CA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acteur préféré </a:t>
            </a:r>
            <a:r>
              <a:rPr lang="fr-CA" alt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en-CA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Pourquoi</a:t>
            </a: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fr-CA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autre phrase sur le film/acteur  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fr-CA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 est</a:t>
            </a:r>
            <a:r>
              <a:rPr kumimoji="0" lang="fr-CA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</a:t>
            </a:r>
            <a:r>
              <a:rPr kumimoji="0" lang="fr-CA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kumimoji="0" lang="fr-CA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genre du film </a:t>
            </a:r>
            <a:r>
              <a:rPr kumimoji="0" lang="en-CA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fr-CA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exemple de les effets spéciaux utilises dans le film est </a:t>
            </a:r>
            <a:r>
              <a:rPr lang="en-CA" alt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quoi? 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fr-CA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autre phrase sur les effets spéciaux</a:t>
            </a:r>
            <a:endParaRPr kumimoji="0" lang="fr-CA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771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Un exemple des effets spéciaux utilisés dans ce film est les personnage animé. </a:t>
            </a:r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1868" y="4810142"/>
            <a:ext cx="2600131" cy="197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55" y="2093976"/>
            <a:ext cx="7846656" cy="422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687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J'aime les effets spéciaux parce que tout est fait avec de </a:t>
            </a:r>
            <a:r>
              <a:rPr lang="fr-FR" dirty="0" smtClean="0"/>
              <a:t>l'argile.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976" y="4533540"/>
            <a:ext cx="2964024" cy="2253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84515" y="53368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https://www.youtube.com/watch?v=ANPwLEWa7sA&amp;t=1015s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551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285825"/>
              </p:ext>
            </p:extLst>
          </p:nvPr>
        </p:nvGraphicFramePr>
        <p:xfrm>
          <a:off x="102638" y="158622"/>
          <a:ext cx="11877870" cy="62864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8853"/>
                <a:gridCol w="1978853"/>
                <a:gridCol w="1978853"/>
                <a:gridCol w="1978853"/>
                <a:gridCol w="1981229"/>
                <a:gridCol w="1981229"/>
              </a:tblGrid>
              <a:tr h="937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3200" dirty="0">
                          <a:effectLst/>
                        </a:rPr>
                        <a:t> </a:t>
                      </a:r>
                      <a:r>
                        <a:rPr lang="fr-CA" sz="3200" dirty="0" smtClean="0">
                          <a:effectLst/>
                        </a:rPr>
                        <a:t>/20 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1 - incapable de satisfaire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2 - répond à certaines attentes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3 - Écrit correctement, répond à toutes les attentes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4 - Écrit avec peu de peine, va au-delà des attentes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fr-CA" sz="1600">
                          <a:effectLst/>
                        </a:rPr>
                        <a:t>5 - Écrit avec facilité et confiance, dépassant souvent les attentes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501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Contenu (écrits) - phrases complètes, vocabulaire clé, détails, adjectifs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37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Conventions (écrits) - orthographe, grammaire, etc.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814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Communication</a:t>
                      </a:r>
                      <a:r>
                        <a:rPr lang="fr-CA" sz="2000">
                          <a:effectLst/>
                        </a:rPr>
                        <a:t> (</a:t>
                      </a:r>
                      <a:r>
                        <a:rPr lang="fr-CA" sz="1600">
                          <a:effectLst/>
                        </a:rPr>
                        <a:t>Orale) - complexité de la phrase, indépendance, conventions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37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Créativité – </a:t>
                      </a:r>
                      <a:endParaRPr lang="en-US" sz="2000"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Images, descriptions, etc.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6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CA" sz="16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246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Miniprojet</a:t>
            </a:r>
            <a:r>
              <a:rPr lang="en-US" dirty="0" smtClean="0"/>
              <a:t> 1: </a:t>
            </a:r>
            <a:br>
              <a:rPr lang="en-US" dirty="0" smtClean="0"/>
            </a:br>
            <a:r>
              <a:rPr lang="en-US" dirty="0" smtClean="0"/>
              <a:t>Chicken Run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Mme. Wilson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205" t="32763" r="6711" b="23721"/>
          <a:stretch/>
        </p:blipFill>
        <p:spPr>
          <a:xfrm>
            <a:off x="9758200" y="5180151"/>
            <a:ext cx="2208077" cy="167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66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 film </a:t>
            </a:r>
            <a:r>
              <a:rPr lang="fr-CA" dirty="0" smtClean="0"/>
              <a:t>préfère</a:t>
            </a:r>
            <a:r>
              <a:rPr lang="en-US" dirty="0" smtClean="0"/>
              <a:t> Est Chicken Run.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082" y="4256940"/>
            <a:ext cx="3327918" cy="2529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7915" b="13678"/>
          <a:stretch/>
        </p:blipFill>
        <p:spPr>
          <a:xfrm>
            <a:off x="3831708" y="1872265"/>
            <a:ext cx="3455499" cy="38311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0671" y="6022164"/>
            <a:ext cx="5516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https</a:t>
            </a:r>
            <a:r>
              <a:rPr lang="en-US" dirty="0" smtClean="0"/>
              <a:t>://www.youtube.com/watch?v=l6XNTXkazdw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51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J’aime ce film parce que c’est drôle. </a:t>
            </a:r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282" y="4604464"/>
            <a:ext cx="2870718" cy="21820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770" y="1730082"/>
            <a:ext cx="4592114" cy="469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35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Mon acteur préfère est Mel Gibson.</a:t>
            </a:r>
            <a:endParaRPr lang="fr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202" y="3579768"/>
            <a:ext cx="4218798" cy="32067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48" y="2093976"/>
            <a:ext cx="4218930" cy="421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99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682" y="1119673"/>
            <a:ext cx="5452886" cy="63565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J’aime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acteur</a:t>
            </a:r>
            <a:r>
              <a:rPr lang="en-US" dirty="0" smtClean="0"/>
              <a:t> </a:t>
            </a:r>
            <a:r>
              <a:rPr lang="en-US" dirty="0" err="1" smtClean="0"/>
              <a:t>parce</a:t>
            </a:r>
            <a:r>
              <a:rPr lang="en-US" dirty="0" smtClean="0"/>
              <a:t> </a:t>
            </a:r>
            <a:r>
              <a:rPr lang="en-US" dirty="0" err="1" smtClean="0"/>
              <a:t>qu’il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la </a:t>
            </a:r>
            <a:r>
              <a:rPr lang="en-US" dirty="0" err="1" smtClean="0"/>
              <a:t>voix</a:t>
            </a:r>
            <a:r>
              <a:rPr lang="en-US" dirty="0" smtClean="0"/>
              <a:t> de Rocky.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4588" y="4675388"/>
            <a:ext cx="2777412" cy="211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94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Mel Gibson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aussi</a:t>
            </a:r>
            <a:r>
              <a:rPr lang="en-US" dirty="0" smtClean="0"/>
              <a:t> un </a:t>
            </a:r>
            <a:r>
              <a:rPr lang="en-US" dirty="0" err="1" smtClean="0"/>
              <a:t>acteur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film </a:t>
            </a:r>
            <a:r>
              <a:rPr lang="en-US" dirty="0" err="1" smtClean="0"/>
              <a:t>Braveheart</a:t>
            </a:r>
            <a:r>
              <a:rPr lang="en-US" dirty="0" smtClean="0"/>
              <a:t>. </a:t>
            </a:r>
            <a:r>
              <a:rPr lang="en-US" dirty="0" err="1" smtClean="0"/>
              <a:t>C’est</a:t>
            </a:r>
            <a:r>
              <a:rPr lang="en-US" dirty="0" smtClean="0"/>
              <a:t> un bon film avec beaucoup </a:t>
            </a:r>
            <a:r>
              <a:rPr lang="en-US" dirty="0" err="1" smtClean="0"/>
              <a:t>d’action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202" y="3579768"/>
            <a:ext cx="4218798" cy="32067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303" y="2612570"/>
            <a:ext cx="6556944" cy="368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34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Genre de film </a:t>
            </a:r>
            <a:r>
              <a:rPr lang="en-US" dirty="0" err="1" smtClean="0"/>
              <a:t>est</a:t>
            </a:r>
            <a:r>
              <a:rPr lang="en-US" dirty="0" smtClean="0"/>
              <a:t> un film </a:t>
            </a:r>
            <a:r>
              <a:rPr lang="en-US" dirty="0" err="1" smtClean="0"/>
              <a:t>d’animation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999" y="2093976"/>
            <a:ext cx="4236021" cy="321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832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41</TotalTime>
  <Words>289</Words>
  <Application>Microsoft Office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Rockwell</vt:lpstr>
      <vt:lpstr>Rockwell Condensed</vt:lpstr>
      <vt:lpstr>Times New Roman</vt:lpstr>
      <vt:lpstr>Wingdings</vt:lpstr>
      <vt:lpstr>Wood Type</vt:lpstr>
      <vt:lpstr>PowerPoint Presentation</vt:lpstr>
      <vt:lpstr>PowerPoint Presentation</vt:lpstr>
      <vt:lpstr>Miniprojet 1:  Chicken Run</vt:lpstr>
      <vt:lpstr>Mon film préfère Est Chicken Run.</vt:lpstr>
      <vt:lpstr>J’aime ce film parce que c’est drôle. </vt:lpstr>
      <vt:lpstr>Mon acteur préfère est Mel Gibson.</vt:lpstr>
      <vt:lpstr>J’aime ce acteur parce qu’il est la voix de Rocky. </vt:lpstr>
      <vt:lpstr>Mel Gibson est aussi un acteur dans le film Braveheart. C’est un bon film avec beaucoup d’action!</vt:lpstr>
      <vt:lpstr>Le Genre de film est un film d’animation.</vt:lpstr>
      <vt:lpstr>Un exemple des effets spéciaux utilisés dans ce film est les personnage animé. </vt:lpstr>
      <vt:lpstr>J'aime les effets spéciaux parce que tout est fait avec de l'argile. </vt:lpstr>
    </vt:vector>
  </TitlesOfParts>
  <Company>Province of New Brunswick -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Miniprojet 1:  Chicken Run</dc:title>
  <dc:creator>Wilson, Carolyn (ASD-N)</dc:creator>
  <cp:lastModifiedBy>Wilson, Carolyn (ASD-N)</cp:lastModifiedBy>
  <cp:revision>7</cp:revision>
  <dcterms:created xsi:type="dcterms:W3CDTF">2017-09-12T12:27:47Z</dcterms:created>
  <dcterms:modified xsi:type="dcterms:W3CDTF">2017-09-20T14:21:37Z</dcterms:modified>
</cp:coreProperties>
</file>