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164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58" d="100"/>
          <a:sy n="58" d="100"/>
        </p:scale>
        <p:origin x="66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CC862-C96D-4670-ADE2-D7974BB0FE96}" type="datetimeFigureOut">
              <a:rPr lang="en-CA" smtClean="0"/>
              <a:t>2017-09-29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3740E-363B-4D82-A3C4-BA1F41B8DFC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41815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CC862-C96D-4670-ADE2-D7974BB0FE96}" type="datetimeFigureOut">
              <a:rPr lang="en-CA" smtClean="0"/>
              <a:t>2017-09-29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3740E-363B-4D82-A3C4-BA1F41B8DFC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22490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CC862-C96D-4670-ADE2-D7974BB0FE96}" type="datetimeFigureOut">
              <a:rPr lang="en-CA" smtClean="0"/>
              <a:t>2017-09-29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3740E-363B-4D82-A3C4-BA1F41B8DFC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34193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CC862-C96D-4670-ADE2-D7974BB0FE96}" type="datetimeFigureOut">
              <a:rPr lang="en-CA" smtClean="0"/>
              <a:t>2017-09-29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3740E-363B-4D82-A3C4-BA1F41B8DFC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15624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CC862-C96D-4670-ADE2-D7974BB0FE96}" type="datetimeFigureOut">
              <a:rPr lang="en-CA" smtClean="0"/>
              <a:t>2017-09-29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3740E-363B-4D82-A3C4-BA1F41B8DFC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19648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CC862-C96D-4670-ADE2-D7974BB0FE96}" type="datetimeFigureOut">
              <a:rPr lang="en-CA" smtClean="0"/>
              <a:t>2017-09-29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3740E-363B-4D82-A3C4-BA1F41B8DFC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13279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CC862-C96D-4670-ADE2-D7974BB0FE96}" type="datetimeFigureOut">
              <a:rPr lang="en-CA" smtClean="0"/>
              <a:t>2017-09-29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3740E-363B-4D82-A3C4-BA1F41B8DFC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50034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CC862-C96D-4670-ADE2-D7974BB0FE96}" type="datetimeFigureOut">
              <a:rPr lang="en-CA" smtClean="0"/>
              <a:t>2017-09-29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3740E-363B-4D82-A3C4-BA1F41B8DFC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25252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CC862-C96D-4670-ADE2-D7974BB0FE96}" type="datetimeFigureOut">
              <a:rPr lang="en-CA" smtClean="0"/>
              <a:t>2017-09-29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3740E-363B-4D82-A3C4-BA1F41B8DFC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34515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CC862-C96D-4670-ADE2-D7974BB0FE96}" type="datetimeFigureOut">
              <a:rPr lang="en-CA" smtClean="0"/>
              <a:t>2017-09-29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3740E-363B-4D82-A3C4-BA1F41B8DFC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60849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CC862-C96D-4670-ADE2-D7974BB0FE96}" type="datetimeFigureOut">
              <a:rPr lang="en-CA" smtClean="0"/>
              <a:t>2017-09-29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3740E-363B-4D82-A3C4-BA1F41B8DFC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85639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DCC862-C96D-4670-ADE2-D7974BB0FE96}" type="datetimeFigureOut">
              <a:rPr lang="en-CA" smtClean="0"/>
              <a:t>2017-09-29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A3740E-363B-4D82-A3C4-BA1F41B8DFC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5534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4" name="Picture 3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2074820"/>
            <a:ext cx="12192000" cy="1008430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835827" y="2524820"/>
            <a:ext cx="8520345" cy="215443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CA" sz="80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Notre Pays </a:t>
            </a:r>
          </a:p>
          <a:p>
            <a:pPr algn="ctr"/>
            <a:r>
              <a:rPr lang="fr-CA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Période 2 Sciences Humaines</a:t>
            </a:r>
            <a:endParaRPr lang="fr-CA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22851" y="1749287"/>
            <a:ext cx="10469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 </a:t>
            </a:r>
            <a:r>
              <a:rPr lang="en-CA" sz="2000" b="1" i="1" dirty="0" smtClean="0">
                <a:solidFill>
                  <a:srgbClr val="616464"/>
                </a:solidFill>
                <a:hlinkClick r:id="rId2" action="ppaction://hlinksldjump"/>
              </a:rPr>
              <a:t>YUKON</a:t>
            </a:r>
            <a:endParaRPr lang="en-CA" sz="2000" b="1" i="1" dirty="0">
              <a:solidFill>
                <a:srgbClr val="61646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4219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1) Yukon</a:t>
            </a:r>
            <a:endParaRPr lang="en-CA" dirty="0"/>
          </a:p>
        </p:txBody>
      </p:sp>
      <p:sp>
        <p:nvSpPr>
          <p:cNvPr id="4" name="TextBox 3"/>
          <p:cNvSpPr txBox="1"/>
          <p:nvPr/>
        </p:nvSpPr>
        <p:spPr>
          <a:xfrm>
            <a:off x="10813774" y="6176963"/>
            <a:ext cx="13782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 smtClean="0">
                <a:solidFill>
                  <a:srgbClr val="616464"/>
                </a:solidFill>
                <a:hlinkClick r:id="rId2" action="ppaction://hlinksldjump"/>
              </a:rPr>
              <a:t>CANADA</a:t>
            </a:r>
            <a:endParaRPr lang="en-CA" b="1" dirty="0">
              <a:solidFill>
                <a:srgbClr val="616464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1825625"/>
            <a:ext cx="4118113" cy="4351338"/>
          </a:xfrm>
        </p:spPr>
        <p:txBody>
          <a:bodyPr/>
          <a:lstStyle/>
          <a:p>
            <a:r>
              <a:rPr lang="fr-CA" dirty="0" smtClean="0"/>
              <a:t>Région physiographique :</a:t>
            </a:r>
          </a:p>
          <a:p>
            <a:pPr lvl="1"/>
            <a:r>
              <a:rPr lang="fr-CA" dirty="0" smtClean="0"/>
              <a:t>Cordillère nord-américaine</a:t>
            </a:r>
          </a:p>
          <a:p>
            <a:pPr lvl="1"/>
            <a:r>
              <a:rPr lang="fr-CA" dirty="0" smtClean="0"/>
              <a:t>Montagnes jeunes </a:t>
            </a:r>
          </a:p>
          <a:p>
            <a:r>
              <a:rPr lang="fr-CA" dirty="0" smtClean="0"/>
              <a:t>Région climatique :</a:t>
            </a:r>
          </a:p>
          <a:p>
            <a:pPr lvl="1"/>
            <a:r>
              <a:rPr lang="fr-CA" dirty="0" smtClean="0"/>
              <a:t>Zone D : Climats tempérés froids </a:t>
            </a:r>
          </a:p>
          <a:p>
            <a:pPr lvl="1"/>
            <a:r>
              <a:rPr lang="fr-CA" dirty="0" smtClean="0"/>
              <a:t>Zone E : Climats polaires (froids et secs)</a:t>
            </a:r>
            <a:endParaRPr lang="fr-CA" dirty="0" smtClean="0"/>
          </a:p>
          <a:p>
            <a:endParaRPr lang="en-CA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56585" y="607726"/>
            <a:ext cx="6393293" cy="5434299"/>
          </a:xfrm>
          <a:prstGeom prst="rect">
            <a:avLst/>
          </a:prstGeom>
        </p:spPr>
      </p:pic>
      <p:sp>
        <p:nvSpPr>
          <p:cNvPr id="8" name="5-Point Star 7"/>
          <p:cNvSpPr/>
          <p:nvPr/>
        </p:nvSpPr>
        <p:spPr>
          <a:xfrm>
            <a:off x="5562600" y="2729084"/>
            <a:ext cx="291548" cy="318052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TextBox 8"/>
          <p:cNvSpPr txBox="1"/>
          <p:nvPr/>
        </p:nvSpPr>
        <p:spPr>
          <a:xfrm>
            <a:off x="5840015" y="2745273"/>
            <a:ext cx="2425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Whitehorse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73026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1) Yukon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21766"/>
            <a:ext cx="6002548" cy="4555197"/>
          </a:xfrm>
        </p:spPr>
        <p:txBody>
          <a:bodyPr>
            <a:normAutofit/>
          </a:bodyPr>
          <a:lstStyle/>
          <a:p>
            <a:r>
              <a:rPr lang="en-CA" dirty="0" smtClean="0"/>
              <a:t>Population : 38,459 (2017, Statistics Canada) </a:t>
            </a:r>
          </a:p>
          <a:p>
            <a:r>
              <a:rPr lang="fr-FR" dirty="0" smtClean="0"/>
              <a:t>Les principales origines ethniques du Yukon sont (2006, </a:t>
            </a:r>
            <a:r>
              <a:rPr lang="fr-FR" dirty="0" err="1" smtClean="0"/>
              <a:t>Statistics</a:t>
            </a:r>
            <a:r>
              <a:rPr lang="fr-FR" dirty="0" smtClean="0"/>
              <a:t> Canada</a:t>
            </a:r>
            <a:r>
              <a:rPr lang="fr-FR" dirty="0" smtClean="0"/>
              <a:t>) : </a:t>
            </a:r>
            <a:endParaRPr lang="fr-FR" dirty="0" smtClean="0"/>
          </a:p>
          <a:p>
            <a:pPr lvl="1"/>
            <a:r>
              <a:rPr lang="en-CA" dirty="0" smtClean="0"/>
              <a:t>Origines des </a:t>
            </a:r>
            <a:r>
              <a:rPr lang="en-CA" dirty="0" err="1" smtClean="0"/>
              <a:t>îles</a:t>
            </a:r>
            <a:r>
              <a:rPr lang="en-CA" dirty="0" smtClean="0"/>
              <a:t> </a:t>
            </a:r>
            <a:r>
              <a:rPr lang="en-CA" dirty="0" err="1" smtClean="0"/>
              <a:t>britanniques</a:t>
            </a:r>
            <a:r>
              <a:rPr lang="en-CA" dirty="0" smtClean="0"/>
              <a:t> (51%) </a:t>
            </a:r>
          </a:p>
          <a:p>
            <a:pPr lvl="1"/>
            <a:r>
              <a:rPr lang="en-CA" dirty="0" smtClean="0"/>
              <a:t>Origines </a:t>
            </a:r>
            <a:r>
              <a:rPr lang="en-CA" dirty="0" err="1" smtClean="0"/>
              <a:t>européennes</a:t>
            </a:r>
            <a:r>
              <a:rPr lang="en-CA" dirty="0" smtClean="0"/>
              <a:t> (40%)</a:t>
            </a:r>
          </a:p>
          <a:p>
            <a:pPr lvl="1"/>
            <a:r>
              <a:rPr lang="en-CA" dirty="0" smtClean="0"/>
              <a:t>Anglais (29%)</a:t>
            </a:r>
          </a:p>
          <a:p>
            <a:pPr lvl="1"/>
            <a:r>
              <a:rPr lang="en-CA" dirty="0" smtClean="0"/>
              <a:t>Origines </a:t>
            </a:r>
            <a:r>
              <a:rPr lang="en-CA" dirty="0" err="1" smtClean="0"/>
              <a:t>Autochtones</a:t>
            </a:r>
            <a:r>
              <a:rPr lang="en-CA" dirty="0" smtClean="0"/>
              <a:t> (26%)</a:t>
            </a:r>
          </a:p>
          <a:p>
            <a:pPr lvl="1"/>
            <a:r>
              <a:rPr lang="fr-FR" dirty="0" smtClean="0"/>
              <a:t>Indien de l'Amérique du Nord (24%)</a:t>
            </a:r>
            <a:endParaRPr lang="en-CA" dirty="0" smtClean="0"/>
          </a:p>
          <a:p>
            <a:pPr lvl="1"/>
            <a:r>
              <a:rPr lang="en-CA" dirty="0" smtClean="0"/>
              <a:t>Écossais (24%)</a:t>
            </a:r>
          </a:p>
          <a:p>
            <a:pPr lvl="1"/>
            <a:endParaRPr lang="en-CA" dirty="0"/>
          </a:p>
        </p:txBody>
      </p:sp>
      <p:sp>
        <p:nvSpPr>
          <p:cNvPr id="4" name="TextBox 3"/>
          <p:cNvSpPr txBox="1"/>
          <p:nvPr/>
        </p:nvSpPr>
        <p:spPr>
          <a:xfrm>
            <a:off x="10813774" y="6176963"/>
            <a:ext cx="13782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 smtClean="0">
                <a:solidFill>
                  <a:srgbClr val="616464"/>
                </a:solidFill>
                <a:hlinkClick r:id="rId2" action="ppaction://hlinksldjump"/>
              </a:rPr>
              <a:t>CANADA</a:t>
            </a:r>
            <a:endParaRPr lang="en-CA" b="1" dirty="0">
              <a:solidFill>
                <a:srgbClr val="616464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47659" y="957532"/>
            <a:ext cx="4831800" cy="448945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142673" y="5684808"/>
            <a:ext cx="48739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Beaucoup des gens sont arrivés pour chercher l’or </a:t>
            </a:r>
            <a:r>
              <a:rPr lang="en-CA" dirty="0" smtClean="0"/>
              <a:t>(1896-1899).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71849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43808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327300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110</Words>
  <Application>Microsoft Office PowerPoint</Application>
  <PresentationFormat>Widescreen</PresentationFormat>
  <Paragraphs>23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1) Yukon</vt:lpstr>
      <vt:lpstr>1) Yukon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Wilson, Carolyn (ASD-N)</dc:creator>
  <cp:lastModifiedBy>Wilson, Carolyn (ASD-N)</cp:lastModifiedBy>
  <cp:revision>7</cp:revision>
  <dcterms:created xsi:type="dcterms:W3CDTF">2017-09-28T17:13:22Z</dcterms:created>
  <dcterms:modified xsi:type="dcterms:W3CDTF">2017-09-29T11:37:55Z</dcterms:modified>
</cp:coreProperties>
</file>