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59" r:id="rId3"/>
    <p:sldId id="260" r:id="rId4"/>
    <p:sldId id="261" r:id="rId5"/>
    <p:sldId id="262" r:id="rId6"/>
    <p:sldId id="266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33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5DFE3C-26F6-4D80-857A-D9773CF833BB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22EDE8-E15A-42BD-8708-2B5547EDB3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5304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FA79C7C-E16B-4015-BA8A-DDC4251D7378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293A968-C1A0-4F09-896C-F92D29702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8733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C7C-E16B-4015-BA8A-DDC4251D7378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A968-C1A0-4F09-896C-F92D29702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276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C7C-E16B-4015-BA8A-DDC4251D7378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A968-C1A0-4F09-896C-F92D29702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7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C7C-E16B-4015-BA8A-DDC4251D7378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A968-C1A0-4F09-896C-F92D29702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4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C7C-E16B-4015-BA8A-DDC4251D7378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A968-C1A0-4F09-896C-F92D29702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8785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C7C-E16B-4015-BA8A-DDC4251D7378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A968-C1A0-4F09-896C-F92D29702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0970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C7C-E16B-4015-BA8A-DDC4251D7378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A968-C1A0-4F09-896C-F92D29702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7437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C7C-E16B-4015-BA8A-DDC4251D7378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A968-C1A0-4F09-896C-F92D2970263E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03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C7C-E16B-4015-BA8A-DDC4251D7378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A968-C1A0-4F09-896C-F92D29702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237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C7C-E16B-4015-BA8A-DDC4251D7378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A968-C1A0-4F09-896C-F92D29702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078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C7C-E16B-4015-BA8A-DDC4251D7378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A968-C1A0-4F09-896C-F92D29702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537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C7C-E16B-4015-BA8A-DDC4251D7378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A968-C1A0-4F09-896C-F92D29702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869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C7C-E16B-4015-BA8A-DDC4251D7378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A968-C1A0-4F09-896C-F92D29702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612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C7C-E16B-4015-BA8A-DDC4251D7378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A968-C1A0-4F09-896C-F92D29702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009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C7C-E16B-4015-BA8A-DDC4251D7378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A968-C1A0-4F09-896C-F92D29702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845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C7C-E16B-4015-BA8A-DDC4251D7378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A968-C1A0-4F09-896C-F92D29702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946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C7C-E16B-4015-BA8A-DDC4251D7378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A968-C1A0-4F09-896C-F92D29702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386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A79C7C-E16B-4015-BA8A-DDC4251D7378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93A968-C1A0-4F09-896C-F92D29702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2458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 smtClean="0"/>
              <a:t>Mes</a:t>
            </a:r>
            <a:r>
              <a:rPr lang="en-CA" dirty="0" smtClean="0"/>
              <a:t> </a:t>
            </a:r>
            <a:r>
              <a:rPr lang="en-CA" dirty="0" err="1" smtClean="0"/>
              <a:t>principaux</a:t>
            </a:r>
            <a:r>
              <a:rPr lang="en-CA" dirty="0" smtClean="0"/>
              <a:t> usages des TIC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MS. Wilson</a:t>
            </a:r>
          </a:p>
          <a:p>
            <a:r>
              <a:rPr lang="fr-CA" dirty="0" smtClean="0"/>
              <a:t>PIF 10</a:t>
            </a:r>
            <a:endParaRPr lang="fr-CA" dirty="0"/>
          </a:p>
        </p:txBody>
      </p:sp>
      <p:sp>
        <p:nvSpPr>
          <p:cNvPr id="5" name="16-Point Star 4"/>
          <p:cNvSpPr/>
          <p:nvPr/>
        </p:nvSpPr>
        <p:spPr>
          <a:xfrm>
            <a:off x="379562" y="4144330"/>
            <a:ext cx="2674189" cy="2282350"/>
          </a:xfrm>
          <a:prstGeom prst="star1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latin typeface="Arial Black" panose="020B0A04020102020204" pitchFamily="34" charset="0"/>
              </a:rPr>
              <a:t>Mini-</a:t>
            </a:r>
            <a:r>
              <a:rPr lang="en-CA" sz="2400" dirty="0" err="1" smtClean="0">
                <a:latin typeface="Arial Black" panose="020B0A04020102020204" pitchFamily="34" charset="0"/>
              </a:rPr>
              <a:t>projet</a:t>
            </a:r>
            <a:r>
              <a:rPr lang="en-CA" sz="2400" dirty="0" smtClean="0">
                <a:latin typeface="Arial Black" panose="020B0A04020102020204" pitchFamily="34" charset="0"/>
              </a:rPr>
              <a:t> 1</a:t>
            </a:r>
            <a:endParaRPr lang="en-CA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182"/>
          <a:stretch/>
        </p:blipFill>
        <p:spPr>
          <a:xfrm>
            <a:off x="643317" y="500417"/>
            <a:ext cx="6483096" cy="2202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048" y="2500040"/>
            <a:ext cx="7621069" cy="4514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360" y="2962656"/>
            <a:ext cx="2528505" cy="2511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565" y="435278"/>
            <a:ext cx="2577275" cy="1711311"/>
          </a:xfrm>
          <a:prstGeom prst="rect">
            <a:avLst/>
          </a:prstGeom>
        </p:spPr>
      </p:pic>
      <p:sp>
        <p:nvSpPr>
          <p:cNvPr id="8" name="16-Point Star 7"/>
          <p:cNvSpPr/>
          <p:nvPr/>
        </p:nvSpPr>
        <p:spPr>
          <a:xfrm>
            <a:off x="151469" y="4214847"/>
            <a:ext cx="2963207" cy="2518913"/>
          </a:xfrm>
          <a:prstGeom prst="star1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latin typeface="Arial Black" panose="020B0A04020102020204" pitchFamily="34" charset="0"/>
              </a:rPr>
              <a:t>1 </a:t>
            </a:r>
            <a:r>
              <a:rPr lang="en-CA" sz="3200" dirty="0" err="1" smtClean="0">
                <a:latin typeface="Arial Black" panose="020B0A04020102020204" pitchFamily="34" charset="0"/>
              </a:rPr>
              <a:t>heure</a:t>
            </a:r>
            <a:endParaRPr lang="en-CA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24" y="222155"/>
            <a:ext cx="57150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656" y="1252759"/>
            <a:ext cx="5719572" cy="3813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324" y="3714750"/>
            <a:ext cx="5905500" cy="3143250"/>
          </a:xfrm>
          <a:prstGeom prst="rect">
            <a:avLst/>
          </a:prstGeom>
        </p:spPr>
      </p:pic>
      <p:sp>
        <p:nvSpPr>
          <p:cNvPr id="7" name="16-Point Star 6"/>
          <p:cNvSpPr/>
          <p:nvPr/>
        </p:nvSpPr>
        <p:spPr>
          <a:xfrm>
            <a:off x="151469" y="3638551"/>
            <a:ext cx="3739044" cy="3095210"/>
          </a:xfrm>
          <a:prstGeom prst="star1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latin typeface="Arial Black" panose="020B0A04020102020204" pitchFamily="34" charset="0"/>
              </a:rPr>
              <a:t>30 minutes</a:t>
            </a:r>
            <a:endParaRPr lang="en-CA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6" name="16-Point Star 5"/>
          <p:cNvSpPr/>
          <p:nvPr/>
        </p:nvSpPr>
        <p:spPr>
          <a:xfrm>
            <a:off x="151469" y="4214847"/>
            <a:ext cx="2963207" cy="2518913"/>
          </a:xfrm>
          <a:prstGeom prst="star1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latin typeface="Arial Black" panose="020B0A04020102020204" pitchFamily="34" charset="0"/>
              </a:rPr>
              <a:t>1 </a:t>
            </a:r>
            <a:r>
              <a:rPr lang="en-CA" sz="3200" dirty="0" err="1" smtClean="0">
                <a:latin typeface="Arial Black" panose="020B0A04020102020204" pitchFamily="34" charset="0"/>
              </a:rPr>
              <a:t>heure</a:t>
            </a:r>
            <a:endParaRPr lang="en-CA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243074"/>
            <a:ext cx="5536163" cy="2883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314" y="1337733"/>
            <a:ext cx="5155163" cy="2899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773" y="4225882"/>
            <a:ext cx="3962400" cy="2460859"/>
          </a:xfrm>
          <a:prstGeom prst="rect">
            <a:avLst/>
          </a:prstGeom>
        </p:spPr>
      </p:pic>
      <p:sp>
        <p:nvSpPr>
          <p:cNvPr id="8" name="16-Point Star 7"/>
          <p:cNvSpPr/>
          <p:nvPr/>
        </p:nvSpPr>
        <p:spPr>
          <a:xfrm>
            <a:off x="151469" y="3761117"/>
            <a:ext cx="4006463" cy="2972643"/>
          </a:xfrm>
          <a:prstGeom prst="star1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latin typeface="Arial Black" panose="020B0A04020102020204" pitchFamily="34" charset="0"/>
              </a:rPr>
              <a:t>20 minutes</a:t>
            </a:r>
            <a:endParaRPr lang="en-CA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" y="564642"/>
            <a:ext cx="381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292" y="2276475"/>
            <a:ext cx="7315200" cy="4581525"/>
          </a:xfrm>
          <a:prstGeom prst="rect">
            <a:avLst/>
          </a:prstGeom>
        </p:spPr>
      </p:pic>
      <p:sp>
        <p:nvSpPr>
          <p:cNvPr id="7" name="16-Point Star 6"/>
          <p:cNvSpPr/>
          <p:nvPr/>
        </p:nvSpPr>
        <p:spPr>
          <a:xfrm>
            <a:off x="151469" y="3761117"/>
            <a:ext cx="4006463" cy="2972644"/>
          </a:xfrm>
          <a:prstGeom prst="star1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latin typeface="Arial Black" panose="020B0A04020102020204" pitchFamily="34" charset="0"/>
              </a:rPr>
              <a:t>10 minutes</a:t>
            </a:r>
            <a:endParaRPr lang="en-CA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4092</TotalTime>
  <Words>22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Celestial</vt:lpstr>
      <vt:lpstr>Mes principaux usages des TIC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Mini-projet 1</dc:title>
  <dc:creator>Wilson, Carolyn (ASD-N)</dc:creator>
  <cp:lastModifiedBy>Wilson, Carolyn (ASD-N)</cp:lastModifiedBy>
  <cp:revision>9</cp:revision>
  <cp:lastPrinted>2017-11-28T12:59:03Z</cp:lastPrinted>
  <dcterms:created xsi:type="dcterms:W3CDTF">2017-11-24T13:46:34Z</dcterms:created>
  <dcterms:modified xsi:type="dcterms:W3CDTF">2017-11-30T13:03:32Z</dcterms:modified>
</cp:coreProperties>
</file>