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6745A-1A99-4880-87D0-73B25E3FB4DF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406D2-6FB9-4DB2-98EE-1B4F91B58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 – March Break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Given on Thursday</a:t>
            </a:r>
            <a:r>
              <a:rPr lang="en-US" dirty="0" smtClean="0"/>
              <a:t>, Feb 14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Due Date: Monday, Feb 18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tired of the cold and snow?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 your vacation trip with us – through us!!</a:t>
            </a:r>
          </a:p>
          <a:p>
            <a:r>
              <a:rPr lang="en-US" dirty="0" smtClean="0"/>
              <a:t>We have excellent deals for March Break!!</a:t>
            </a:r>
          </a:p>
          <a:p>
            <a:r>
              <a:rPr lang="en-US" dirty="0" smtClean="0"/>
              <a:t>We can have you staying and Four Plus Star Hotel and Resorts; for reasonable rates!!!</a:t>
            </a:r>
          </a:p>
          <a:p>
            <a:r>
              <a:rPr lang="en-US" dirty="0" smtClean="0"/>
              <a:t>Create Your Company’s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Create Your Company’s Logo</a:t>
            </a:r>
          </a:p>
          <a:p>
            <a:r>
              <a:rPr lang="en-US" dirty="0" smtClean="0"/>
              <a:t>Create Your Company’s Phone Number</a:t>
            </a:r>
          </a:p>
          <a:p>
            <a:r>
              <a:rPr lang="en-US" dirty="0" smtClean="0"/>
              <a:t>Give possible Hotels &amp; Resorts to travel to!!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creating a full page ad for your company</a:t>
            </a:r>
          </a:p>
          <a:p>
            <a:r>
              <a:rPr lang="en-US" dirty="0" smtClean="0"/>
              <a:t>Flashy!!</a:t>
            </a:r>
          </a:p>
          <a:p>
            <a:r>
              <a:rPr lang="en-US" dirty="0" smtClean="0"/>
              <a:t>Appealing!!</a:t>
            </a:r>
          </a:p>
          <a:p>
            <a:r>
              <a:rPr lang="en-US" dirty="0" smtClean="0"/>
              <a:t>Making you want to stop and read more!!</a:t>
            </a:r>
          </a:p>
          <a:p>
            <a:r>
              <a:rPr lang="en-US" dirty="0" smtClean="0"/>
              <a:t>School Appropriate messages!! </a:t>
            </a:r>
          </a:p>
          <a:p>
            <a:r>
              <a:rPr lang="en-US" dirty="0" smtClean="0"/>
              <a:t>Images and/or back-ground images, text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#3 – March Break</vt:lpstr>
      <vt:lpstr>Getting tired of the cold and snow?</vt:lpstr>
      <vt:lpstr>Slide 3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 – March Break</dc:title>
  <dc:creator>dale.mundle</dc:creator>
  <cp:lastModifiedBy>dale.mundle</cp:lastModifiedBy>
  <cp:revision>4</cp:revision>
  <dcterms:created xsi:type="dcterms:W3CDTF">2013-02-13T13:23:12Z</dcterms:created>
  <dcterms:modified xsi:type="dcterms:W3CDTF">2013-02-13T13:44:04Z</dcterms:modified>
</cp:coreProperties>
</file>