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6858000" type="screen4x3"/>
  <p:notesSz cx="936942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60084" cy="355124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07174" y="0"/>
            <a:ext cx="4060084" cy="355124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r">
              <a:defRPr sz="1200"/>
            </a:lvl1pPr>
          </a:lstStyle>
          <a:p>
            <a:fld id="{7637E316-6C81-4E80-8631-EA402811AA85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746119"/>
            <a:ext cx="4060084" cy="355124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07174" y="6746119"/>
            <a:ext cx="4060084" cy="355124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r">
              <a:defRPr sz="1200"/>
            </a:lvl1pPr>
          </a:lstStyle>
          <a:p>
            <a:fld id="{E2EBADF8-44A7-48F4-BE19-25D1758F5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000B5-9367-4FB2-86A5-1BEAFE4BC847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42FD-2A41-4EE6-B6ED-65534AF62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000B5-9367-4FB2-86A5-1BEAFE4BC847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42FD-2A41-4EE6-B6ED-65534AF62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000B5-9367-4FB2-86A5-1BEAFE4BC847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42FD-2A41-4EE6-B6ED-65534AF62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000B5-9367-4FB2-86A5-1BEAFE4BC847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42FD-2A41-4EE6-B6ED-65534AF62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000B5-9367-4FB2-86A5-1BEAFE4BC847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42FD-2A41-4EE6-B6ED-65534AF62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000B5-9367-4FB2-86A5-1BEAFE4BC847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42FD-2A41-4EE6-B6ED-65534AF62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000B5-9367-4FB2-86A5-1BEAFE4BC847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42FD-2A41-4EE6-B6ED-65534AF62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000B5-9367-4FB2-86A5-1BEAFE4BC847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42FD-2A41-4EE6-B6ED-65534AF62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000B5-9367-4FB2-86A5-1BEAFE4BC847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42FD-2A41-4EE6-B6ED-65534AF62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000B5-9367-4FB2-86A5-1BEAFE4BC847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42FD-2A41-4EE6-B6ED-65534AF62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000B5-9367-4FB2-86A5-1BEAFE4BC847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C42FD-2A41-4EE6-B6ED-65534AF62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000B5-9367-4FB2-86A5-1BEAFE4BC847}" type="datetimeFigureOut">
              <a:rPr lang="en-US" smtClean="0"/>
              <a:pPr/>
              <a:t>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C42FD-2A41-4EE6-B6ED-65534AF62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Puppy Marking Rubric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 term #3 and term #4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38422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Below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smtClean="0"/>
                        <a:t>60 %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60 %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70 %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80 %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90 %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mtClean="0"/>
                        <a:t>100 %</a:t>
                      </a:r>
                      <a:endParaRPr lang="en-US" sz="1800" dirty="0"/>
                    </a:p>
                  </a:txBody>
                  <a:tcPr/>
                </a:tc>
              </a:tr>
              <a:tr h="224875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Not all of the text,</a:t>
                      </a:r>
                      <a:r>
                        <a:rPr lang="en-US" sz="1800" baseline="0" dirty="0" smtClean="0"/>
                        <a:t> copied and pasted over from puppy script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All of the</a:t>
                      </a:r>
                      <a:r>
                        <a:rPr lang="en-US" sz="1800" baseline="0" dirty="0" smtClean="0"/>
                        <a:t> text was included, from Puppy script word document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Included</a:t>
                      </a:r>
                      <a:r>
                        <a:rPr lang="en-US" sz="1800" baseline="0" dirty="0" smtClean="0"/>
                        <a:t> all of the text.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Included</a:t>
                      </a:r>
                      <a:r>
                        <a:rPr lang="en-US" sz="1800" baseline="0" dirty="0" smtClean="0"/>
                        <a:t> all of the text.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Included</a:t>
                      </a:r>
                      <a:r>
                        <a:rPr lang="en-US" sz="1800" baseline="0" dirty="0" smtClean="0"/>
                        <a:t> all of the text.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Included</a:t>
                      </a:r>
                      <a:r>
                        <a:rPr lang="en-US" sz="1800" baseline="0" dirty="0" smtClean="0"/>
                        <a:t> all of the text. Plus has rehearsal timing done; nicely and neatly done</a:t>
                      </a:r>
                      <a:endParaRPr lang="en-US" sz="1800" dirty="0"/>
                    </a:p>
                  </a:txBody>
                  <a:tcPr/>
                </a:tc>
              </a:tr>
              <a:tr h="85981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Didn’t include your name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Included your own name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Included your name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Included your name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Included your name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Included your name</a:t>
                      </a:r>
                      <a:endParaRPr lang="en-US" sz="1800" dirty="0"/>
                    </a:p>
                  </a:txBody>
                  <a:tcPr/>
                </a:tc>
              </a:tr>
              <a:tr h="124873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</a:t>
                      </a:r>
                      <a:r>
                        <a:rPr lang="en-US" sz="1800" baseline="0" dirty="0" smtClean="0"/>
                        <a:t> sounds added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Only one slide sound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Only 1 – 3  slides had sound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r>
                        <a:rPr lang="en-US" sz="1800" baseline="0" dirty="0" smtClean="0"/>
                        <a:t> – 6 slides has sound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All six</a:t>
                      </a:r>
                      <a:r>
                        <a:rPr lang="en-US" sz="1800" baseline="0" dirty="0" smtClean="0"/>
                        <a:t> slides has the sound(s) playing</a:t>
                      </a:r>
                      <a:endParaRPr lang="en-US" sz="1800" dirty="0"/>
                    </a:p>
                  </a:txBody>
                  <a:tcPr/>
                </a:tc>
              </a:tr>
              <a:tr h="105823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 slide transitions'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Only one slide had slide transitions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Only 1 – 3  slides has transitions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 – 6 slides has transitions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All six slides has</a:t>
                      </a:r>
                      <a:r>
                        <a:rPr lang="en-US" sz="1800" baseline="0" dirty="0" smtClean="0"/>
                        <a:t> the transitions</a:t>
                      </a:r>
                      <a:endParaRPr lang="en-US" sz="1800" dirty="0"/>
                    </a:p>
                  </a:txBody>
                  <a:tcPr/>
                </a:tc>
              </a:tr>
              <a:tr h="105823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 customs animations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Only one slide has animations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Only 1 – 3  slides has animations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r>
                        <a:rPr lang="en-US" sz="1800" baseline="0" dirty="0" smtClean="0"/>
                        <a:t> – 6 slides has animations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All six slides has all the animations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188</Words>
  <Application>Microsoft Office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Puppy Marking Rubric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Puppy Marking Rubric</dc:title>
  <dc:creator>DT16</dc:creator>
  <cp:lastModifiedBy>DT16</cp:lastModifiedBy>
  <cp:revision>5</cp:revision>
  <dcterms:created xsi:type="dcterms:W3CDTF">2013-04-01T18:37:24Z</dcterms:created>
  <dcterms:modified xsi:type="dcterms:W3CDTF">2013-04-10T17:55:13Z</dcterms:modified>
</cp:coreProperties>
</file>