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01681-C725-4BB7-956F-CEC65FAB17B1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F13E-B5EB-4BFC-BC63-9938833272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01681-C725-4BB7-956F-CEC65FAB17B1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F13E-B5EB-4BFC-BC63-9938833272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01681-C725-4BB7-956F-CEC65FAB17B1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F13E-B5EB-4BFC-BC63-9938833272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01681-C725-4BB7-956F-CEC65FAB17B1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F13E-B5EB-4BFC-BC63-9938833272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01681-C725-4BB7-956F-CEC65FAB17B1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F13E-B5EB-4BFC-BC63-9938833272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01681-C725-4BB7-956F-CEC65FAB17B1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F13E-B5EB-4BFC-BC63-9938833272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01681-C725-4BB7-956F-CEC65FAB17B1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F13E-B5EB-4BFC-BC63-9938833272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01681-C725-4BB7-956F-CEC65FAB17B1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F13E-B5EB-4BFC-BC63-9938833272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01681-C725-4BB7-956F-CEC65FAB17B1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F13E-B5EB-4BFC-BC63-9938833272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01681-C725-4BB7-956F-CEC65FAB17B1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F13E-B5EB-4BFC-BC63-9938833272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01681-C725-4BB7-956F-CEC65FAB17B1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F13E-B5EB-4BFC-BC63-9938833272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01681-C725-4BB7-956F-CEC65FAB17B1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9F13E-B5EB-4BFC-BC63-9938833272D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Daily Work</a:t>
            </a:r>
            <a:br>
              <a:rPr lang="en-US" dirty="0" smtClean="0"/>
            </a:br>
            <a:r>
              <a:rPr lang="en-US" dirty="0" smtClean="0"/>
              <a:t>BBT Grade 10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Tuesday, </a:t>
            </a:r>
          </a:p>
          <a:p>
            <a:r>
              <a:rPr lang="en-US" dirty="0" smtClean="0"/>
              <a:t>October 2</a:t>
            </a:r>
            <a:r>
              <a:rPr lang="en-US" baseline="30000" dirty="0" smtClean="0"/>
              <a:t>nd</a:t>
            </a:r>
            <a:r>
              <a:rPr lang="en-US" dirty="0" smtClean="0"/>
              <a:t>, 2012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Congratulations!!!!</a:t>
            </a:r>
          </a:p>
          <a:p>
            <a:r>
              <a:rPr lang="en-US" dirty="0" smtClean="0"/>
              <a:t>We are half way through this term.</a:t>
            </a:r>
          </a:p>
          <a:p>
            <a:r>
              <a:rPr lang="en-US" dirty="0" smtClean="0"/>
              <a:t>Last day of Tech will be Nov. 2</a:t>
            </a:r>
            <a:r>
              <a:rPr lang="en-US" baseline="30000" dirty="0" smtClean="0"/>
              <a:t>nd</a:t>
            </a:r>
            <a:r>
              <a:rPr lang="en-US" dirty="0" smtClean="0"/>
              <a:t>.</a:t>
            </a:r>
          </a:p>
          <a:p>
            <a:r>
              <a:rPr lang="en-US" dirty="0" smtClean="0"/>
              <a:t>You should be at least half way through your assignments.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this Friday, October 5</a:t>
            </a:r>
            <a:r>
              <a:rPr lang="en-US" baseline="30000" dirty="0" smtClean="0"/>
              <a:t>th</a:t>
            </a:r>
            <a:r>
              <a:rPr lang="en-US" dirty="0" smtClean="0"/>
              <a:t>, 2012; you should have completed:</a:t>
            </a:r>
          </a:p>
          <a:p>
            <a:r>
              <a:rPr lang="en-US" dirty="0" smtClean="0"/>
              <a:t>PowerPoint – “Weather”</a:t>
            </a:r>
          </a:p>
          <a:p>
            <a:r>
              <a:rPr lang="en-US" dirty="0" smtClean="0"/>
              <a:t>All of “Canadian Heritage Project”</a:t>
            </a:r>
          </a:p>
          <a:p>
            <a:r>
              <a:rPr lang="en-US" dirty="0" smtClean="0"/>
              <a:t>Should be </a:t>
            </a:r>
            <a:r>
              <a:rPr lang="en-US" smtClean="0"/>
              <a:t>starting “Website Design”.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72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Daily Work BBT Grade 10</vt:lpstr>
      <vt:lpstr>Slide 2</vt:lpstr>
      <vt:lpstr>Slide 3</vt:lpstr>
    </vt:vector>
  </TitlesOfParts>
  <Company>School District 16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Work BBT Grade 9</dc:title>
  <dc:creator>dale.mundle</dc:creator>
  <cp:lastModifiedBy>dale.mundle</cp:lastModifiedBy>
  <cp:revision>2</cp:revision>
  <dcterms:created xsi:type="dcterms:W3CDTF">2012-10-02T12:25:37Z</dcterms:created>
  <dcterms:modified xsi:type="dcterms:W3CDTF">2012-10-02T12:33:33Z</dcterms:modified>
</cp:coreProperties>
</file>