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6" r:id="rId4"/>
    <p:sldId id="257" r:id="rId5"/>
    <p:sldId id="258" r:id="rId6"/>
    <p:sldId id="259" r:id="rId7"/>
    <p:sldId id="265" r:id="rId8"/>
    <p:sldId id="263" r:id="rId9"/>
    <p:sldId id="260" r:id="rId10"/>
    <p:sldId id="261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5046-DEFA-4418-9325-EE1268296ECF}" type="datetimeFigureOut">
              <a:rPr lang="en-US" smtClean="0"/>
              <a:pPr/>
              <a:t>3/15/2012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31027-EDF9-409D-80A0-A3DB6ABC88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5046-DEFA-4418-9325-EE1268296ECF}" type="datetimeFigureOut">
              <a:rPr lang="en-US" smtClean="0"/>
              <a:pPr/>
              <a:t>3/15/2012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31027-EDF9-409D-80A0-A3DB6ABC88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5046-DEFA-4418-9325-EE1268296ECF}" type="datetimeFigureOut">
              <a:rPr lang="en-US" smtClean="0"/>
              <a:pPr/>
              <a:t>3/15/2012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31027-EDF9-409D-80A0-A3DB6ABC88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5046-DEFA-4418-9325-EE1268296ECF}" type="datetimeFigureOut">
              <a:rPr lang="en-US" smtClean="0"/>
              <a:pPr/>
              <a:t>3/15/2012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31027-EDF9-409D-80A0-A3DB6ABC88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5046-DEFA-4418-9325-EE1268296ECF}" type="datetimeFigureOut">
              <a:rPr lang="en-US" smtClean="0"/>
              <a:pPr/>
              <a:t>3/15/2012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31027-EDF9-409D-80A0-A3DB6ABC88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5046-DEFA-4418-9325-EE1268296ECF}" type="datetimeFigureOut">
              <a:rPr lang="en-US" smtClean="0"/>
              <a:pPr/>
              <a:t>3/15/2012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31027-EDF9-409D-80A0-A3DB6ABC88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5046-DEFA-4418-9325-EE1268296ECF}" type="datetimeFigureOut">
              <a:rPr lang="en-US" smtClean="0"/>
              <a:pPr/>
              <a:t>3/15/2012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31027-EDF9-409D-80A0-A3DB6ABC88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5046-DEFA-4418-9325-EE1268296ECF}" type="datetimeFigureOut">
              <a:rPr lang="en-US" smtClean="0"/>
              <a:pPr/>
              <a:t>3/15/2012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31027-EDF9-409D-80A0-A3DB6ABC88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5046-DEFA-4418-9325-EE1268296ECF}" type="datetimeFigureOut">
              <a:rPr lang="en-US" smtClean="0"/>
              <a:pPr/>
              <a:t>3/15/2012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31027-EDF9-409D-80A0-A3DB6ABC88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5046-DEFA-4418-9325-EE1268296ECF}" type="datetimeFigureOut">
              <a:rPr lang="en-US" smtClean="0"/>
              <a:pPr/>
              <a:t>3/15/2012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31027-EDF9-409D-80A0-A3DB6ABC88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5046-DEFA-4418-9325-EE1268296ECF}" type="datetimeFigureOut">
              <a:rPr lang="en-US" smtClean="0"/>
              <a:pPr/>
              <a:t>3/15/2012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31027-EDF9-409D-80A0-A3DB6ABC88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C5046-DEFA-4418-9325-EE1268296ECF}" type="datetimeFigureOut">
              <a:rPr lang="en-US" smtClean="0"/>
              <a:pPr/>
              <a:t>3/15/2012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31027-EDF9-409D-80A0-A3DB6ABC88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french.about.com/od/verb_conjugations/a/parler.htm" TargetMode="External"/><Relationship Id="rId2" Type="http://schemas.openxmlformats.org/officeDocument/2006/relationships/hyperlink" Target="http://french.about.com/od/grammar/ss/subjectpronouns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french.about.com/od/verb_conjugations/a/visiter.htm" TargetMode="External"/><Relationship Id="rId4" Type="http://schemas.openxmlformats.org/officeDocument/2006/relationships/hyperlink" Target="http://french.about.com/od/verb_conjugations/a/donner.htm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Daily </a:t>
            </a:r>
            <a:r>
              <a:rPr lang="en-US" dirty="0" smtClean="0"/>
              <a:t>Work</a:t>
            </a:r>
            <a:br>
              <a:rPr lang="en-US" dirty="0" smtClean="0"/>
            </a:br>
            <a:r>
              <a:rPr lang="en-US" dirty="0" smtClean="0"/>
              <a:t>Travail du jour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Thursday, </a:t>
            </a:r>
            <a:r>
              <a:rPr lang="en-US" dirty="0" smtClean="0"/>
              <a:t>March</a:t>
            </a:r>
            <a:r>
              <a:rPr lang="en-US" dirty="0" smtClean="0"/>
              <a:t> 15</a:t>
            </a:r>
            <a:r>
              <a:rPr lang="en-US" baseline="30000" dirty="0" smtClean="0"/>
              <a:t>th</a:t>
            </a:r>
            <a:r>
              <a:rPr lang="en-US" dirty="0" smtClean="0"/>
              <a:t>, </a:t>
            </a:r>
            <a:r>
              <a:rPr lang="en-US" dirty="0" smtClean="0"/>
              <a:t>2012</a:t>
            </a:r>
          </a:p>
          <a:p>
            <a:r>
              <a:rPr lang="en-US" dirty="0" err="1" smtClean="0"/>
              <a:t>jeudi</a:t>
            </a:r>
            <a:r>
              <a:rPr lang="en-US" dirty="0" smtClean="0"/>
              <a:t>, le 15 mars,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/>
              <a:t>Quand</a:t>
            </a:r>
            <a:r>
              <a:rPr lang="en-US" b="1" u="sng" dirty="0"/>
              <a:t> (When)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Quelque</a:t>
            </a:r>
            <a:r>
              <a:rPr lang="en-US" dirty="0" smtClean="0"/>
              <a:t> </a:t>
            </a:r>
            <a:r>
              <a:rPr lang="en-US" dirty="0" err="1" smtClean="0"/>
              <a:t>fois</a:t>
            </a:r>
            <a:r>
              <a:rPr lang="en-US" dirty="0" smtClean="0"/>
              <a:t> 		</a:t>
            </a:r>
            <a:r>
              <a:rPr lang="en-US" dirty="0" err="1" smtClean="0"/>
              <a:t>Souvent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Rarement</a:t>
            </a:r>
            <a:r>
              <a:rPr lang="en-US" dirty="0" smtClean="0"/>
              <a:t> 		À midi </a:t>
            </a:r>
          </a:p>
          <a:p>
            <a:r>
              <a:rPr lang="en-US" dirty="0" smtClean="0"/>
              <a:t>À </a:t>
            </a:r>
            <a:r>
              <a:rPr lang="en-US" dirty="0" err="1" smtClean="0"/>
              <a:t>minuit</a:t>
            </a:r>
            <a:r>
              <a:rPr lang="en-US" dirty="0" smtClean="0"/>
              <a:t> 		</a:t>
            </a:r>
            <a:r>
              <a:rPr lang="fr-FR" dirty="0" smtClean="0"/>
              <a:t>Aujourd'hui </a:t>
            </a:r>
          </a:p>
          <a:p>
            <a:r>
              <a:rPr lang="en-US" dirty="0" err="1"/>
              <a:t>l</a:t>
            </a:r>
            <a:r>
              <a:rPr lang="en-US" dirty="0" err="1" smtClean="0"/>
              <a:t>undi</a:t>
            </a:r>
            <a:r>
              <a:rPr lang="en-US" dirty="0" smtClean="0"/>
              <a:t> 			</a:t>
            </a:r>
            <a:r>
              <a:rPr lang="en-US" dirty="0" err="1" smtClean="0"/>
              <a:t>mardi</a:t>
            </a:r>
            <a:r>
              <a:rPr lang="en-US" dirty="0" smtClean="0"/>
              <a:t> </a:t>
            </a:r>
          </a:p>
          <a:p>
            <a:r>
              <a:rPr lang="en-US" dirty="0" err="1"/>
              <a:t>m</a:t>
            </a:r>
            <a:r>
              <a:rPr lang="en-US" dirty="0" err="1" smtClean="0"/>
              <a:t>ercredi</a:t>
            </a:r>
            <a:r>
              <a:rPr lang="en-US" dirty="0" smtClean="0"/>
              <a:t> 		</a:t>
            </a:r>
            <a:r>
              <a:rPr lang="en-US" dirty="0" err="1"/>
              <a:t>j</a:t>
            </a:r>
            <a:r>
              <a:rPr lang="en-US" dirty="0" err="1" smtClean="0"/>
              <a:t>eudi</a:t>
            </a:r>
            <a:r>
              <a:rPr lang="en-US" dirty="0" smtClean="0"/>
              <a:t> 		</a:t>
            </a:r>
          </a:p>
          <a:p>
            <a:r>
              <a:rPr lang="en-US" dirty="0" err="1" smtClean="0"/>
              <a:t>vendredi</a:t>
            </a:r>
            <a:r>
              <a:rPr lang="en-US" dirty="0" smtClean="0"/>
              <a:t> 		</a:t>
            </a:r>
            <a:r>
              <a:rPr lang="en-US" dirty="0" err="1" smtClean="0"/>
              <a:t>Samedi</a:t>
            </a:r>
            <a:r>
              <a:rPr lang="en-US" dirty="0" smtClean="0"/>
              <a:t> 		</a:t>
            </a:r>
          </a:p>
          <a:p>
            <a:r>
              <a:rPr lang="en-US" dirty="0" err="1" smtClean="0"/>
              <a:t>dimanche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À </a:t>
            </a:r>
            <a:r>
              <a:rPr lang="en-US" b="1" u="sng" dirty="0" err="1" smtClean="0"/>
              <a:t>quelle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heure</a:t>
            </a:r>
            <a:r>
              <a:rPr lang="en-US" b="1" u="sng" dirty="0" smtClean="0"/>
              <a:t> (At what time)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à </a:t>
            </a:r>
            <a:r>
              <a:rPr lang="en-US" dirty="0" err="1" smtClean="0"/>
              <a:t>trois</a:t>
            </a:r>
            <a:r>
              <a:rPr lang="en-US" dirty="0" smtClean="0"/>
              <a:t> </a:t>
            </a:r>
            <a:r>
              <a:rPr lang="en-US" dirty="0" err="1" smtClean="0"/>
              <a:t>heures</a:t>
            </a:r>
            <a:r>
              <a:rPr lang="en-US" dirty="0" smtClean="0"/>
              <a:t>			 à six </a:t>
            </a:r>
            <a:r>
              <a:rPr lang="en-US" dirty="0" err="1" smtClean="0"/>
              <a:t>heures</a:t>
            </a:r>
            <a:endParaRPr lang="en-US" dirty="0" smtClean="0"/>
          </a:p>
          <a:p>
            <a:r>
              <a:rPr lang="en-US" dirty="0" smtClean="0"/>
              <a:t>à </a:t>
            </a:r>
            <a:r>
              <a:rPr lang="en-US" dirty="0" err="1" smtClean="0"/>
              <a:t>quatre</a:t>
            </a:r>
            <a:r>
              <a:rPr lang="en-US" dirty="0" smtClean="0"/>
              <a:t> </a:t>
            </a:r>
            <a:r>
              <a:rPr lang="en-US" dirty="0" err="1" smtClean="0"/>
              <a:t>heures</a:t>
            </a:r>
            <a:r>
              <a:rPr lang="en-US" dirty="0" smtClean="0"/>
              <a:t>		 à </a:t>
            </a:r>
            <a:r>
              <a:rPr lang="en-US" dirty="0" err="1" smtClean="0"/>
              <a:t>dix</a:t>
            </a:r>
            <a:r>
              <a:rPr lang="en-US" dirty="0" smtClean="0"/>
              <a:t> </a:t>
            </a:r>
            <a:r>
              <a:rPr lang="en-US" dirty="0" err="1" smtClean="0"/>
              <a:t>heures</a:t>
            </a:r>
            <a:endParaRPr lang="en-US" dirty="0" smtClean="0"/>
          </a:p>
          <a:p>
            <a:r>
              <a:rPr lang="en-US" dirty="0" smtClean="0"/>
              <a:t>à </a:t>
            </a:r>
            <a:r>
              <a:rPr lang="en-US" dirty="0" err="1" smtClean="0"/>
              <a:t>deux</a:t>
            </a:r>
            <a:r>
              <a:rPr lang="en-US" dirty="0" smtClean="0"/>
              <a:t> </a:t>
            </a:r>
            <a:r>
              <a:rPr lang="en-US" dirty="0" err="1" smtClean="0"/>
              <a:t>heures</a:t>
            </a:r>
            <a:r>
              <a:rPr lang="en-US" dirty="0" smtClean="0"/>
              <a:t>			 à </a:t>
            </a:r>
            <a:r>
              <a:rPr lang="en-US" dirty="0" err="1" smtClean="0"/>
              <a:t>cinq</a:t>
            </a:r>
            <a:r>
              <a:rPr lang="en-US" dirty="0" smtClean="0"/>
              <a:t> </a:t>
            </a:r>
            <a:r>
              <a:rPr lang="en-US" dirty="0" err="1" smtClean="0"/>
              <a:t>heures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 to class!!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Today is Thursday, </a:t>
            </a:r>
            <a:r>
              <a:rPr lang="en-US" dirty="0" smtClean="0"/>
              <a:t>March</a:t>
            </a:r>
            <a:r>
              <a:rPr lang="en-US" dirty="0" smtClean="0"/>
              <a:t> 16</a:t>
            </a:r>
            <a:r>
              <a:rPr lang="en-US" baseline="30000" dirty="0" smtClean="0"/>
              <a:t>th</a:t>
            </a:r>
            <a:r>
              <a:rPr lang="en-US" dirty="0" smtClean="0"/>
              <a:t>, 2012</a:t>
            </a:r>
          </a:p>
          <a:p>
            <a:r>
              <a:rPr lang="en-US" dirty="0" smtClean="0"/>
              <a:t>Thank you for being here!!</a:t>
            </a:r>
          </a:p>
          <a:p>
            <a:r>
              <a:rPr lang="en-US" dirty="0" smtClean="0"/>
              <a:t>Today’s work will be:</a:t>
            </a:r>
          </a:p>
          <a:p>
            <a:r>
              <a:rPr lang="en-US" dirty="0" smtClean="0"/>
              <a:t>Three </a:t>
            </a:r>
            <a:r>
              <a:rPr lang="en-US" dirty="0" err="1" smtClean="0"/>
              <a:t>Quizlets</a:t>
            </a:r>
            <a:r>
              <a:rPr lang="en-US" dirty="0" smtClean="0"/>
              <a:t> </a:t>
            </a:r>
            <a:r>
              <a:rPr lang="en-US" dirty="0" smtClean="0"/>
              <a:t>on </a:t>
            </a:r>
            <a:r>
              <a:rPr lang="en-US" dirty="0" smtClean="0"/>
              <a:t>Personality Traits</a:t>
            </a:r>
            <a:r>
              <a:rPr lang="en-US" b="1" dirty="0" smtClean="0"/>
              <a:t> </a:t>
            </a:r>
            <a:r>
              <a:rPr lang="en-US" b="1" u="sng" dirty="0" smtClean="0"/>
              <a:t>(I need to see your score)</a:t>
            </a:r>
          </a:p>
          <a:p>
            <a:r>
              <a:rPr lang="en-US" dirty="0" smtClean="0"/>
              <a:t>After all this is complete, write </a:t>
            </a:r>
            <a:r>
              <a:rPr lang="en-US" dirty="0" smtClean="0"/>
              <a:t>10 </a:t>
            </a:r>
            <a:r>
              <a:rPr lang="en-US" dirty="0" smtClean="0"/>
              <a:t>more sentences!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 quiz tomorrow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Tomorrow’s quiz will be the vocabulary </a:t>
            </a:r>
            <a:r>
              <a:rPr lang="en-US" dirty="0" smtClean="0"/>
              <a:t>on Personality traits.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Simple Sentences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one item from each of the following sections.</a:t>
            </a:r>
          </a:p>
          <a:p>
            <a:r>
              <a:rPr lang="en-US" dirty="0" smtClean="0"/>
              <a:t>Who </a:t>
            </a:r>
          </a:p>
          <a:p>
            <a:r>
              <a:rPr lang="en-US" dirty="0" smtClean="0"/>
              <a:t>What (verb)</a:t>
            </a:r>
          </a:p>
          <a:p>
            <a:r>
              <a:rPr lang="en-US" dirty="0" smtClean="0"/>
              <a:t>Where</a:t>
            </a:r>
          </a:p>
          <a:p>
            <a:r>
              <a:rPr lang="en-US" dirty="0" smtClean="0"/>
              <a:t>When</a:t>
            </a:r>
          </a:p>
          <a:p>
            <a:r>
              <a:rPr lang="en-US" dirty="0" smtClean="0"/>
              <a:t>At what time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Qui    (Who)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err="1" smtClean="0"/>
              <a:t>Étudiants</a:t>
            </a:r>
            <a:r>
              <a:rPr lang="en-US" dirty="0" smtClean="0"/>
              <a:t>			Je</a:t>
            </a:r>
            <a:endParaRPr lang="en-US" dirty="0"/>
          </a:p>
          <a:p>
            <a:r>
              <a:rPr lang="en-US" dirty="0" smtClean="0"/>
              <a:t>Monsieur 			</a:t>
            </a:r>
            <a:r>
              <a:rPr lang="en-US" dirty="0" err="1" smtClean="0"/>
              <a:t>Tu</a:t>
            </a:r>
            <a:endParaRPr lang="en-US" dirty="0"/>
          </a:p>
          <a:p>
            <a:r>
              <a:rPr lang="en-US" dirty="0" smtClean="0"/>
              <a:t>Roger 				Il/Elle</a:t>
            </a:r>
            <a:endParaRPr lang="en-US" dirty="0"/>
          </a:p>
          <a:p>
            <a:r>
              <a:rPr lang="en-US" dirty="0" err="1" smtClean="0"/>
              <a:t>Lise</a:t>
            </a:r>
            <a:r>
              <a:rPr lang="en-US" dirty="0" smtClean="0"/>
              <a:t> 				</a:t>
            </a:r>
            <a:r>
              <a:rPr lang="en-US" dirty="0" err="1" smtClean="0"/>
              <a:t>Plombier</a:t>
            </a:r>
            <a:endParaRPr lang="en-US" dirty="0"/>
          </a:p>
          <a:p>
            <a:r>
              <a:rPr lang="en-US" dirty="0" smtClean="0"/>
              <a:t>Nous 				Un </a:t>
            </a:r>
            <a:r>
              <a:rPr lang="en-US" dirty="0" err="1"/>
              <a:t>chien</a:t>
            </a:r>
            <a:endParaRPr lang="en-US" dirty="0"/>
          </a:p>
          <a:p>
            <a:r>
              <a:rPr lang="en-US" dirty="0" err="1" smtClean="0"/>
              <a:t>Vous</a:t>
            </a:r>
            <a:r>
              <a:rPr lang="en-US" dirty="0" smtClean="0"/>
              <a:t> 				Un </a:t>
            </a:r>
            <a:r>
              <a:rPr lang="en-US" dirty="0" err="1" smtClean="0"/>
              <a:t>charpentier</a:t>
            </a:r>
            <a:r>
              <a:rPr lang="en-US" dirty="0"/>
              <a:t>	</a:t>
            </a:r>
          </a:p>
          <a:p>
            <a:r>
              <a:rPr lang="en-US" dirty="0" err="1" smtClean="0"/>
              <a:t>Ils</a:t>
            </a:r>
            <a:r>
              <a:rPr lang="en-US" dirty="0" smtClean="0"/>
              <a:t>/</a:t>
            </a:r>
            <a:r>
              <a:rPr lang="en-US" dirty="0" err="1" smtClean="0"/>
              <a:t>Elles</a:t>
            </a:r>
            <a:r>
              <a:rPr lang="en-US" dirty="0" smtClean="0"/>
              <a:t> 				Son </a:t>
            </a:r>
            <a:r>
              <a:rPr lang="en-US" dirty="0" err="1"/>
              <a:t>amie</a:t>
            </a:r>
            <a:endParaRPr lang="en-US" dirty="0"/>
          </a:p>
          <a:p>
            <a:r>
              <a:rPr lang="en-US" dirty="0" smtClean="0"/>
              <a:t>On 				Sa </a:t>
            </a:r>
            <a:r>
              <a:rPr lang="en-US" dirty="0" err="1" smtClean="0"/>
              <a:t>soeur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/>
              <a:t>Que</a:t>
            </a:r>
            <a:r>
              <a:rPr lang="en-US" b="1" u="sng" dirty="0"/>
              <a:t> (</a:t>
            </a:r>
            <a:r>
              <a:rPr lang="en-US" b="1" u="sng" dirty="0" smtClean="0"/>
              <a:t>What are you doing)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3">
            <a:normAutofit fontScale="70000" lnSpcReduction="20000"/>
          </a:bodyPr>
          <a:lstStyle/>
          <a:p>
            <a:pPr lvl="0"/>
            <a:r>
              <a:rPr lang="en-US" dirty="0" err="1"/>
              <a:t>abaisser</a:t>
            </a:r>
            <a:r>
              <a:rPr lang="en-US" dirty="0"/>
              <a:t> - to lower</a:t>
            </a:r>
          </a:p>
          <a:p>
            <a:pPr lvl="0"/>
            <a:r>
              <a:rPr lang="en-US" dirty="0"/>
              <a:t>accepter - to accept</a:t>
            </a:r>
          </a:p>
          <a:p>
            <a:pPr lvl="0"/>
            <a:r>
              <a:rPr lang="en-US" dirty="0" err="1"/>
              <a:t>accompagner</a:t>
            </a:r>
            <a:r>
              <a:rPr lang="en-US" dirty="0"/>
              <a:t> - to accompany</a:t>
            </a:r>
          </a:p>
          <a:p>
            <a:pPr lvl="0"/>
            <a:r>
              <a:rPr lang="en-US" dirty="0"/>
              <a:t>accorder - to admit</a:t>
            </a:r>
          </a:p>
          <a:p>
            <a:pPr lvl="0"/>
            <a:r>
              <a:rPr lang="en-US" dirty="0"/>
              <a:t>admirer - to admire</a:t>
            </a:r>
          </a:p>
          <a:p>
            <a:pPr lvl="0"/>
            <a:r>
              <a:rPr lang="en-US" dirty="0"/>
              <a:t>adorer - to adore</a:t>
            </a:r>
          </a:p>
          <a:p>
            <a:pPr lvl="0"/>
            <a:r>
              <a:rPr lang="en-US" dirty="0"/>
              <a:t>aider - to help</a:t>
            </a:r>
          </a:p>
          <a:p>
            <a:pPr lvl="0"/>
            <a:r>
              <a:rPr lang="en-US" dirty="0"/>
              <a:t>aimer - to like (to love)</a:t>
            </a:r>
          </a:p>
          <a:p>
            <a:pPr lvl="0"/>
            <a:r>
              <a:rPr lang="en-US" dirty="0" err="1"/>
              <a:t>ajouter</a:t>
            </a:r>
            <a:r>
              <a:rPr lang="en-US" dirty="0"/>
              <a:t> - to add</a:t>
            </a:r>
          </a:p>
          <a:p>
            <a:pPr lvl="0"/>
            <a:r>
              <a:rPr lang="en-US" dirty="0"/>
              <a:t>amuser - to amuse</a:t>
            </a:r>
          </a:p>
          <a:p>
            <a:pPr lvl="0"/>
            <a:r>
              <a:rPr lang="en-US" dirty="0" err="1"/>
              <a:t>apporter</a:t>
            </a:r>
            <a:r>
              <a:rPr lang="en-US" dirty="0"/>
              <a:t> - to bring</a:t>
            </a:r>
          </a:p>
          <a:p>
            <a:pPr lvl="0"/>
            <a:r>
              <a:rPr lang="en-US" dirty="0" err="1"/>
              <a:t>approcher</a:t>
            </a:r>
            <a:r>
              <a:rPr lang="en-US" dirty="0"/>
              <a:t> - to approach</a:t>
            </a:r>
          </a:p>
          <a:p>
            <a:pPr lvl="0"/>
            <a:r>
              <a:rPr lang="en-US" dirty="0" err="1"/>
              <a:t>arrêter</a:t>
            </a:r>
            <a:r>
              <a:rPr lang="en-US" dirty="0"/>
              <a:t> - to stop</a:t>
            </a:r>
          </a:p>
          <a:p>
            <a:pPr lvl="0"/>
            <a:r>
              <a:rPr lang="en-US" dirty="0"/>
              <a:t>arriver - to arrive</a:t>
            </a:r>
          </a:p>
          <a:p>
            <a:pPr lvl="0"/>
            <a:r>
              <a:rPr lang="en-US" dirty="0"/>
              <a:t>assister - to attend</a:t>
            </a:r>
          </a:p>
          <a:p>
            <a:pPr lvl="0"/>
            <a:r>
              <a:rPr lang="en-US" dirty="0" err="1"/>
              <a:t>avancer</a:t>
            </a:r>
            <a:r>
              <a:rPr lang="en-US" dirty="0"/>
              <a:t> - to advance</a:t>
            </a:r>
          </a:p>
          <a:p>
            <a:pPr lvl="0"/>
            <a:r>
              <a:rPr lang="en-US" dirty="0" err="1"/>
              <a:t>bavarder</a:t>
            </a:r>
            <a:r>
              <a:rPr lang="en-US" dirty="0"/>
              <a:t> - to chat</a:t>
            </a:r>
          </a:p>
          <a:p>
            <a:pPr lvl="0"/>
            <a:r>
              <a:rPr lang="en-US" dirty="0" err="1"/>
              <a:t>blesser</a:t>
            </a:r>
            <a:r>
              <a:rPr lang="en-US" dirty="0"/>
              <a:t> - to hurt or offend</a:t>
            </a:r>
          </a:p>
          <a:p>
            <a:pPr lvl="0"/>
            <a:r>
              <a:rPr lang="en-US" dirty="0" err="1"/>
              <a:t>brosser</a:t>
            </a:r>
            <a:r>
              <a:rPr lang="en-US" dirty="0"/>
              <a:t> - to brush</a:t>
            </a:r>
          </a:p>
          <a:p>
            <a:pPr lvl="0"/>
            <a:r>
              <a:rPr lang="en-US" dirty="0" err="1"/>
              <a:t>brûler</a:t>
            </a:r>
            <a:r>
              <a:rPr lang="en-US" dirty="0"/>
              <a:t> - to burn</a:t>
            </a:r>
          </a:p>
          <a:p>
            <a:pPr lvl="0"/>
            <a:r>
              <a:rPr lang="en-US" dirty="0" err="1"/>
              <a:t>cacher</a:t>
            </a:r>
            <a:r>
              <a:rPr lang="en-US" dirty="0"/>
              <a:t> - to hide</a:t>
            </a:r>
          </a:p>
          <a:p>
            <a:pPr lvl="0"/>
            <a:r>
              <a:rPr lang="en-US" dirty="0" err="1"/>
              <a:t>casser</a:t>
            </a:r>
            <a:r>
              <a:rPr lang="en-US" dirty="0"/>
              <a:t> - to break</a:t>
            </a:r>
          </a:p>
          <a:p>
            <a:pPr lvl="0"/>
            <a:r>
              <a:rPr lang="en-US" dirty="0"/>
              <a:t>causer - to cause or to chat (informally)</a:t>
            </a:r>
          </a:p>
          <a:p>
            <a:pPr lvl="0"/>
            <a:r>
              <a:rPr lang="en-US" dirty="0"/>
              <a:t>chanter - to sing</a:t>
            </a:r>
          </a:p>
          <a:p>
            <a:pPr lvl="0"/>
            <a:r>
              <a:rPr lang="en-US" dirty="0" err="1"/>
              <a:t>chercher</a:t>
            </a:r>
            <a:r>
              <a:rPr lang="en-US" dirty="0"/>
              <a:t> - to look for</a:t>
            </a:r>
          </a:p>
          <a:p>
            <a:pPr lvl="0"/>
            <a:r>
              <a:rPr lang="en-US" dirty="0"/>
              <a:t>commander - to order</a:t>
            </a:r>
          </a:p>
          <a:p>
            <a:pPr lvl="0"/>
            <a:r>
              <a:rPr lang="en-US" dirty="0" err="1"/>
              <a:t>compter</a:t>
            </a:r>
            <a:r>
              <a:rPr lang="en-US" dirty="0"/>
              <a:t> - to count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How to conjugate – proper ending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 smtClean="0"/>
              <a:t>  </a:t>
            </a:r>
            <a:r>
              <a:rPr lang="fr-FR" sz="2400" dirty="0" err="1" smtClean="0">
                <a:hlinkClick r:id="rId2" action="ppaction://hlinkfile"/>
              </a:rPr>
              <a:t>Pronoun</a:t>
            </a:r>
            <a:r>
              <a:rPr lang="fr-FR" sz="2400" dirty="0" smtClean="0"/>
              <a:t> </a:t>
            </a:r>
            <a:r>
              <a:rPr lang="fr-FR" sz="2400" dirty="0" err="1" smtClean="0"/>
              <a:t>Ending</a:t>
            </a:r>
            <a:r>
              <a:rPr lang="fr-FR" sz="2400" dirty="0" smtClean="0"/>
              <a:t> </a:t>
            </a:r>
            <a:r>
              <a:rPr lang="fr-FR" sz="2400" i="1" dirty="0" smtClean="0">
                <a:hlinkClick r:id="rId3" action="ppaction://hlinkfile"/>
              </a:rPr>
              <a:t>parler</a:t>
            </a:r>
            <a:r>
              <a:rPr lang="fr-FR" sz="2400" dirty="0" smtClean="0"/>
              <a:t> &gt; </a:t>
            </a:r>
            <a:r>
              <a:rPr lang="fr-FR" sz="2400" i="1" dirty="0" err="1" smtClean="0"/>
              <a:t>parl</a:t>
            </a:r>
            <a:r>
              <a:rPr lang="fr-FR" sz="2400" i="1" dirty="0" smtClean="0"/>
              <a:t>-</a:t>
            </a:r>
            <a:r>
              <a:rPr lang="fr-FR" sz="2400" dirty="0" smtClean="0"/>
              <a:t> </a:t>
            </a:r>
            <a:r>
              <a:rPr lang="fr-FR" sz="2400" i="1" dirty="0" smtClean="0">
                <a:hlinkClick r:id="rId4" action="ppaction://hlinkfile"/>
              </a:rPr>
              <a:t>donner</a:t>
            </a:r>
            <a:r>
              <a:rPr lang="fr-FR" sz="2400" dirty="0" smtClean="0"/>
              <a:t> &gt; </a:t>
            </a:r>
            <a:r>
              <a:rPr lang="fr-FR" sz="2400" i="1" dirty="0" err="1" smtClean="0"/>
              <a:t>donn</a:t>
            </a:r>
            <a:r>
              <a:rPr lang="fr-FR" sz="2400" i="1" dirty="0" smtClean="0"/>
              <a:t>-</a:t>
            </a:r>
            <a:r>
              <a:rPr lang="fr-FR" sz="2400" dirty="0" smtClean="0"/>
              <a:t> </a:t>
            </a:r>
            <a:r>
              <a:rPr lang="fr-FR" sz="2400" i="1" dirty="0" smtClean="0">
                <a:hlinkClick r:id="rId5" action="ppaction://hlinkfile"/>
              </a:rPr>
              <a:t>visiter</a:t>
            </a:r>
            <a:r>
              <a:rPr lang="fr-FR" sz="2400" dirty="0" smtClean="0"/>
              <a:t> &gt; </a:t>
            </a:r>
            <a:r>
              <a:rPr lang="fr-FR" sz="2400" i="1" dirty="0" err="1" smtClean="0"/>
              <a:t>visit</a:t>
            </a:r>
            <a:r>
              <a:rPr lang="fr-FR" sz="2400" i="1" dirty="0" smtClean="0"/>
              <a:t>-</a:t>
            </a:r>
            <a:r>
              <a:rPr lang="fr-FR" sz="2400" dirty="0" smtClean="0"/>
              <a:t>  </a:t>
            </a:r>
          </a:p>
          <a:p>
            <a:r>
              <a:rPr lang="fr-FR" sz="2400" dirty="0" smtClean="0"/>
              <a:t>(me) je  -</a:t>
            </a:r>
            <a:r>
              <a:rPr lang="fr-FR" sz="2800" b="1" dirty="0" smtClean="0"/>
              <a:t>e</a:t>
            </a:r>
            <a:r>
              <a:rPr lang="fr-FR" sz="2400" dirty="0" smtClean="0"/>
              <a:t> 				parle donne visite     </a:t>
            </a:r>
          </a:p>
          <a:p>
            <a:r>
              <a:rPr lang="fr-FR" sz="2400" dirty="0" smtClean="0"/>
              <a:t>(</a:t>
            </a:r>
            <a:r>
              <a:rPr lang="fr-FR" sz="2400" dirty="0" err="1" smtClean="0"/>
              <a:t>you</a:t>
            </a:r>
            <a:r>
              <a:rPr lang="fr-FR" sz="2400" dirty="0" smtClean="0"/>
              <a:t>) tu  -</a:t>
            </a:r>
            <a:r>
              <a:rPr lang="fr-FR" sz="2800" b="1" dirty="0" smtClean="0"/>
              <a:t>es</a:t>
            </a:r>
            <a:r>
              <a:rPr lang="fr-FR" sz="2400" dirty="0" smtClean="0"/>
              <a:t> 			parles donnes visites     </a:t>
            </a:r>
          </a:p>
          <a:p>
            <a:r>
              <a:rPr lang="fr-FR" sz="2400" dirty="0" smtClean="0"/>
              <a:t>(</a:t>
            </a:r>
            <a:r>
              <a:rPr lang="fr-FR" sz="2400" dirty="0" err="1" smtClean="0"/>
              <a:t>he</a:t>
            </a:r>
            <a:r>
              <a:rPr lang="fr-FR" sz="2400" dirty="0" smtClean="0"/>
              <a:t>/</a:t>
            </a:r>
            <a:r>
              <a:rPr lang="fr-FR" sz="2400" dirty="0" err="1" smtClean="0"/>
              <a:t>she</a:t>
            </a:r>
            <a:r>
              <a:rPr lang="fr-FR" sz="2400" dirty="0" smtClean="0"/>
              <a:t>) il/elle/on  -</a:t>
            </a:r>
            <a:r>
              <a:rPr lang="fr-FR" sz="2800" b="1" dirty="0" smtClean="0"/>
              <a:t>e</a:t>
            </a:r>
            <a:r>
              <a:rPr lang="fr-FR" sz="2400" dirty="0" smtClean="0"/>
              <a:t> 		parle donne visite     </a:t>
            </a:r>
          </a:p>
          <a:p>
            <a:r>
              <a:rPr lang="fr-FR" sz="2400" dirty="0" smtClean="0"/>
              <a:t>(</a:t>
            </a:r>
            <a:r>
              <a:rPr lang="fr-FR" sz="2400" dirty="0" err="1" smtClean="0"/>
              <a:t>we</a:t>
            </a:r>
            <a:r>
              <a:rPr lang="fr-FR" sz="2400" dirty="0" smtClean="0"/>
              <a:t>) nous  -</a:t>
            </a:r>
            <a:r>
              <a:rPr lang="fr-FR" sz="2800" b="1" dirty="0" err="1" smtClean="0"/>
              <a:t>ons</a:t>
            </a:r>
            <a:r>
              <a:rPr lang="fr-FR" sz="2400" dirty="0" smtClean="0"/>
              <a:t> 			parlons donnons visitons     </a:t>
            </a:r>
          </a:p>
          <a:p>
            <a:r>
              <a:rPr lang="fr-FR" sz="2400" dirty="0" smtClean="0"/>
              <a:t>(</a:t>
            </a:r>
            <a:r>
              <a:rPr lang="fr-FR" sz="2400" dirty="0" err="1" smtClean="0"/>
              <a:t>you</a:t>
            </a:r>
            <a:r>
              <a:rPr lang="fr-FR" sz="2400" dirty="0" smtClean="0"/>
              <a:t> – </a:t>
            </a:r>
            <a:r>
              <a:rPr lang="fr-FR" sz="2400" dirty="0" err="1" smtClean="0"/>
              <a:t>with</a:t>
            </a:r>
            <a:r>
              <a:rPr lang="fr-FR" sz="2400" dirty="0" smtClean="0"/>
              <a:t> respect) vous  -</a:t>
            </a:r>
            <a:r>
              <a:rPr lang="fr-FR" sz="2800" b="1" dirty="0" err="1" smtClean="0"/>
              <a:t>ez</a:t>
            </a:r>
            <a:r>
              <a:rPr lang="fr-FR" sz="2800" b="1" dirty="0" smtClean="0"/>
              <a:t>	</a:t>
            </a:r>
            <a:r>
              <a:rPr lang="fr-FR" sz="2400" dirty="0" smtClean="0"/>
              <a:t> parlez donnez visitez     </a:t>
            </a:r>
          </a:p>
          <a:p>
            <a:r>
              <a:rPr lang="fr-FR" sz="2400" dirty="0" smtClean="0"/>
              <a:t>(boys/girls) ils/elles  -</a:t>
            </a:r>
            <a:r>
              <a:rPr lang="fr-FR" sz="2800" b="1" dirty="0" err="1" smtClean="0"/>
              <a:t>ent</a:t>
            </a:r>
            <a:r>
              <a:rPr lang="fr-FR" sz="2400" dirty="0" smtClean="0"/>
              <a:t> 		parlent donnent visitent     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/>
              <a:t>Que</a:t>
            </a:r>
            <a:r>
              <a:rPr lang="en-US" b="1" u="sng" dirty="0"/>
              <a:t> (</a:t>
            </a:r>
            <a:r>
              <a:rPr lang="en-US" b="1" u="sng" dirty="0" smtClean="0"/>
              <a:t>What is that)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Des </a:t>
            </a:r>
            <a:r>
              <a:rPr lang="en-US" dirty="0" err="1" smtClean="0"/>
              <a:t>nuages</a:t>
            </a:r>
            <a:r>
              <a:rPr lang="en-US" dirty="0" smtClean="0"/>
              <a:t> 			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/>
              <a:t>école</a:t>
            </a:r>
            <a:endParaRPr lang="en-US" dirty="0"/>
          </a:p>
          <a:p>
            <a:r>
              <a:rPr lang="en-US" dirty="0" err="1" smtClean="0"/>
              <a:t>L’avion</a:t>
            </a:r>
            <a:r>
              <a:rPr lang="en-US" dirty="0" smtClean="0"/>
              <a:t> 				</a:t>
            </a:r>
            <a:r>
              <a:rPr lang="en-US" dirty="0" err="1" smtClean="0"/>
              <a:t>C’est</a:t>
            </a:r>
            <a:endParaRPr lang="en-US" dirty="0"/>
          </a:p>
          <a:p>
            <a:r>
              <a:rPr lang="en-US" dirty="0" err="1" smtClean="0"/>
              <a:t>Ça</a:t>
            </a:r>
            <a:r>
              <a:rPr lang="en-US" dirty="0" smtClean="0"/>
              <a:t> 					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/>
              <a:t>saison</a:t>
            </a:r>
            <a:endParaRPr lang="en-US" dirty="0"/>
          </a:p>
          <a:p>
            <a:r>
              <a:rPr lang="en-US" dirty="0"/>
              <a:t>Un </a:t>
            </a:r>
            <a:r>
              <a:rPr lang="en-US" dirty="0" smtClean="0"/>
              <a:t>taxi 				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/>
              <a:t>moto</a:t>
            </a:r>
            <a:endParaRPr lang="en-US" dirty="0"/>
          </a:p>
          <a:p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 smtClean="0"/>
              <a:t>télévision</a:t>
            </a:r>
            <a:r>
              <a:rPr lang="en-US" dirty="0" smtClean="0"/>
              <a:t> 		Football</a:t>
            </a:r>
            <a:endParaRPr lang="en-US" dirty="0"/>
          </a:p>
          <a:p>
            <a:r>
              <a:rPr lang="en-US" dirty="0"/>
              <a:t>Un </a:t>
            </a:r>
            <a:r>
              <a:rPr lang="en-US" dirty="0" smtClean="0"/>
              <a:t>sport 			Un </a:t>
            </a:r>
            <a:r>
              <a:rPr lang="en-US" dirty="0" err="1"/>
              <a:t>chien</a:t>
            </a:r>
            <a:endParaRPr lang="en-US" dirty="0"/>
          </a:p>
          <a:p>
            <a:r>
              <a:rPr lang="en-US" dirty="0"/>
              <a:t>Un </a:t>
            </a:r>
            <a:r>
              <a:rPr lang="en-US" dirty="0" err="1" smtClean="0"/>
              <a:t>magasin</a:t>
            </a:r>
            <a:r>
              <a:rPr lang="en-US" dirty="0" smtClean="0"/>
              <a:t> 			Un </a:t>
            </a:r>
            <a:r>
              <a:rPr lang="en-US" dirty="0"/>
              <a:t>reveille-</a:t>
            </a:r>
            <a:r>
              <a:rPr lang="en-US" dirty="0" err="1"/>
              <a:t>matin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/>
              <a:t>Où</a:t>
            </a:r>
            <a:r>
              <a:rPr lang="en-US" b="1" u="sng" dirty="0"/>
              <a:t> (Where)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À </a:t>
            </a:r>
            <a:r>
              <a:rPr lang="en-US" dirty="0" err="1" smtClean="0"/>
              <a:t>l’école</a:t>
            </a:r>
            <a:r>
              <a:rPr lang="en-US" dirty="0" smtClean="0"/>
              <a:t> 			Au </a:t>
            </a:r>
            <a:r>
              <a:rPr lang="en-US" dirty="0"/>
              <a:t>restaurant</a:t>
            </a:r>
          </a:p>
          <a:p>
            <a:r>
              <a:rPr lang="en-US" dirty="0"/>
              <a:t>Au </a:t>
            </a:r>
            <a:r>
              <a:rPr lang="en-US" dirty="0" smtClean="0"/>
              <a:t>bureau 		</a:t>
            </a:r>
            <a:r>
              <a:rPr lang="en-US" dirty="0" err="1" smtClean="0"/>
              <a:t>Dans</a:t>
            </a:r>
            <a:r>
              <a:rPr lang="en-US" dirty="0" smtClean="0"/>
              <a:t> </a:t>
            </a:r>
            <a:r>
              <a:rPr lang="en-US" dirty="0"/>
              <a:t>la rue</a:t>
            </a:r>
          </a:p>
          <a:p>
            <a:r>
              <a:rPr lang="en-US" dirty="0" err="1"/>
              <a:t>Dans</a:t>
            </a:r>
            <a:r>
              <a:rPr lang="en-US" dirty="0"/>
              <a:t> le </a:t>
            </a:r>
            <a:r>
              <a:rPr lang="en-US" dirty="0" err="1" smtClean="0"/>
              <a:t>magasin</a:t>
            </a:r>
            <a:r>
              <a:rPr lang="en-US" dirty="0" smtClean="0"/>
              <a:t> 	</a:t>
            </a:r>
            <a:r>
              <a:rPr lang="en-US" dirty="0" err="1" smtClean="0"/>
              <a:t>Dans</a:t>
            </a:r>
            <a:r>
              <a:rPr lang="en-US" dirty="0" smtClean="0"/>
              <a:t> </a:t>
            </a:r>
            <a:r>
              <a:rPr lang="en-US" dirty="0" err="1"/>
              <a:t>l’autobus</a:t>
            </a:r>
            <a:endParaRPr lang="en-US" dirty="0"/>
          </a:p>
          <a:p>
            <a:r>
              <a:rPr lang="en-US" dirty="0" err="1"/>
              <a:t>Dans</a:t>
            </a:r>
            <a:r>
              <a:rPr lang="en-US" dirty="0"/>
              <a:t> le </a:t>
            </a:r>
            <a:r>
              <a:rPr lang="en-US" dirty="0" smtClean="0"/>
              <a:t>taxi 		</a:t>
            </a:r>
            <a:r>
              <a:rPr lang="en-US" dirty="0" err="1" smtClean="0"/>
              <a:t>Dans</a:t>
            </a:r>
            <a:r>
              <a:rPr lang="en-US" dirty="0" smtClean="0"/>
              <a:t> </a:t>
            </a:r>
            <a:r>
              <a:rPr lang="en-US" dirty="0"/>
              <a:t>la </a:t>
            </a:r>
            <a:r>
              <a:rPr lang="en-US" dirty="0" err="1"/>
              <a:t>classe</a:t>
            </a:r>
            <a:endParaRPr lang="en-US" dirty="0"/>
          </a:p>
          <a:p>
            <a:r>
              <a:rPr lang="en-US" dirty="0"/>
              <a:t>Au </a:t>
            </a:r>
            <a:r>
              <a:rPr lang="en-US" dirty="0" smtClean="0"/>
              <a:t>cinema 		Au </a:t>
            </a:r>
            <a:r>
              <a:rPr lang="en-US" dirty="0"/>
              <a:t>centre </a:t>
            </a:r>
            <a:r>
              <a:rPr lang="en-US" dirty="0" err="1"/>
              <a:t>d’achats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268</Words>
  <Application>Microsoft Office PowerPoint</Application>
  <PresentationFormat>On-screen Show (4:3)</PresentationFormat>
  <Paragraphs>89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Daily Work Travail du jour</vt:lpstr>
      <vt:lpstr>Welcome to class!!</vt:lpstr>
      <vt:lpstr>Remember quiz tomorrow</vt:lpstr>
      <vt:lpstr>Making Simple Sentences</vt:lpstr>
      <vt:lpstr>Qui    (Who)</vt:lpstr>
      <vt:lpstr>Que (What are you doing)</vt:lpstr>
      <vt:lpstr>How to conjugate – proper ending</vt:lpstr>
      <vt:lpstr>Que (What is that)</vt:lpstr>
      <vt:lpstr>Où (Where)</vt:lpstr>
      <vt:lpstr>Quand (When)</vt:lpstr>
      <vt:lpstr>À quelle heure (At what time)</vt:lpstr>
    </vt:vector>
  </TitlesOfParts>
  <Company>School District 16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Daily Work</dc:title>
  <dc:creator>dale.mundle</dc:creator>
  <cp:lastModifiedBy>dale.mundle</cp:lastModifiedBy>
  <cp:revision>15</cp:revision>
  <dcterms:created xsi:type="dcterms:W3CDTF">2012-02-15T11:57:13Z</dcterms:created>
  <dcterms:modified xsi:type="dcterms:W3CDTF">2012-03-15T12:09:20Z</dcterms:modified>
</cp:coreProperties>
</file>