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7A55C-B3EF-436F-B11A-1701E449D7CF}" type="datetimeFigureOut">
              <a:rPr lang="en-US" smtClean="0"/>
              <a:pPr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74231A-CE65-4945-BFC1-7CD1BB8DF8C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Work</a:t>
            </a:r>
            <a:br>
              <a:rPr lang="en-US" dirty="0" smtClean="0"/>
            </a:br>
            <a:r>
              <a:rPr lang="en-US" dirty="0" err="1" smtClean="0"/>
              <a:t>Travailler</a:t>
            </a:r>
            <a:r>
              <a:rPr lang="en-US" dirty="0" smtClean="0"/>
              <a:t> du jour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Monday, </a:t>
            </a:r>
            <a:r>
              <a:rPr lang="en-US" dirty="0" smtClean="0"/>
              <a:t>March 12</a:t>
            </a:r>
            <a:r>
              <a:rPr lang="en-US" baseline="30000" dirty="0" smtClean="0"/>
              <a:t>th</a:t>
            </a:r>
            <a:r>
              <a:rPr lang="en-US" dirty="0" smtClean="0"/>
              <a:t>, 2012</a:t>
            </a:r>
          </a:p>
          <a:p>
            <a:r>
              <a:rPr lang="en-US" dirty="0" err="1" smtClean="0"/>
              <a:t>lundi</a:t>
            </a:r>
            <a:r>
              <a:rPr lang="en-US" dirty="0" smtClean="0"/>
              <a:t>, le </a:t>
            </a:r>
            <a:r>
              <a:rPr lang="en-US" dirty="0" smtClean="0"/>
              <a:t>12ieme mars, </a:t>
            </a:r>
            <a:r>
              <a:rPr lang="en-US" dirty="0" smtClean="0"/>
              <a:t>2012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class!!!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 is Monday, February 20</a:t>
            </a:r>
            <a:r>
              <a:rPr lang="en-US" baseline="30000" dirty="0" smtClean="0"/>
              <a:t>th</a:t>
            </a:r>
            <a:r>
              <a:rPr lang="en-US" dirty="0" smtClean="0"/>
              <a:t>, 2012.</a:t>
            </a:r>
          </a:p>
          <a:p>
            <a:r>
              <a:rPr lang="en-US" dirty="0" smtClean="0"/>
              <a:t>I hope you had a great </a:t>
            </a:r>
            <a:r>
              <a:rPr lang="en-US" dirty="0" smtClean="0"/>
              <a:t>March break!!!</a:t>
            </a:r>
            <a:endParaRPr lang="en-US" dirty="0" smtClean="0"/>
          </a:p>
          <a:p>
            <a:r>
              <a:rPr lang="en-US" dirty="0" smtClean="0"/>
              <a:t>I hope the time change has not effected you too much!!!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This </a:t>
            </a:r>
            <a:r>
              <a:rPr lang="en-US" dirty="0" smtClean="0"/>
              <a:t>week’s </a:t>
            </a:r>
            <a:r>
              <a:rPr lang="en-US" dirty="0" smtClean="0"/>
              <a:t>vocabulary word list is </a:t>
            </a:r>
            <a:r>
              <a:rPr lang="en-US" dirty="0" smtClean="0"/>
              <a:t>“Personality Traits”!!</a:t>
            </a:r>
            <a:endParaRPr lang="en-US" dirty="0" smtClean="0"/>
          </a:p>
          <a:p>
            <a:pPr lvl="0"/>
            <a:r>
              <a:rPr lang="en-US" dirty="0" smtClean="0"/>
              <a:t>We will be using the vocabulary terms from the past four weeks as subjects for us to make sentences with. #1 – Months and Days; #2 – Numbers; #3 – Family; #4 – Clothing &amp; #5 – Personality Traits. We can use the terms to help us describe ourselves and our family members. </a:t>
            </a:r>
          </a:p>
          <a:p>
            <a:r>
              <a:rPr lang="en-US" dirty="0" smtClean="0"/>
              <a:t>Example: Hello, my name is Peter Smith. I am 16 years old. </a:t>
            </a:r>
            <a:r>
              <a:rPr lang="en-US" dirty="0" smtClean="0"/>
              <a:t>I am athletic; I love to play baseball and soccer. I </a:t>
            </a:r>
            <a:r>
              <a:rPr lang="en-US" dirty="0" smtClean="0"/>
              <a:t>live with my mom and dad. My dad’s name is Bob and mom’s name is Sue. I have two brothers and one sister. My oldest brother’s name is William. Etc…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Hello – welcome.</a:t>
            </a:r>
          </a:p>
          <a:p>
            <a:r>
              <a:rPr lang="en-US" dirty="0" smtClean="0"/>
              <a:t>Your name – Je </a:t>
            </a:r>
            <a:r>
              <a:rPr lang="en-US" dirty="0" err="1" smtClean="0"/>
              <a:t>suis</a:t>
            </a:r>
            <a:r>
              <a:rPr lang="en-US" dirty="0" smtClean="0"/>
              <a:t> ____________.</a:t>
            </a:r>
          </a:p>
          <a:p>
            <a:r>
              <a:rPr lang="en-US" dirty="0" smtClean="0"/>
              <a:t>Your age – Je </a:t>
            </a:r>
            <a:r>
              <a:rPr lang="en-US" dirty="0" err="1" smtClean="0"/>
              <a:t>suis</a:t>
            </a:r>
            <a:r>
              <a:rPr lang="en-US" dirty="0" smtClean="0"/>
              <a:t> _________ </a:t>
            </a:r>
            <a:r>
              <a:rPr lang="en-US" dirty="0" err="1" smtClean="0"/>
              <a:t>ans</a:t>
            </a:r>
            <a:r>
              <a:rPr lang="en-US" dirty="0" smtClean="0"/>
              <a:t> de age.</a:t>
            </a:r>
          </a:p>
          <a:p>
            <a:r>
              <a:rPr lang="en-US" dirty="0" smtClean="0"/>
              <a:t>You say if you have brothers/sisters. – </a:t>
            </a:r>
            <a:r>
              <a:rPr lang="en-US" dirty="0" err="1" smtClean="0"/>
              <a:t>J’ai</a:t>
            </a:r>
            <a:r>
              <a:rPr lang="en-US" dirty="0" smtClean="0"/>
              <a:t> ____    </a:t>
            </a:r>
            <a:r>
              <a:rPr lang="en-US" dirty="0" err="1" smtClean="0"/>
              <a:t>freres</a:t>
            </a:r>
            <a:r>
              <a:rPr lang="en-US" dirty="0" smtClean="0"/>
              <a:t> et ____ </a:t>
            </a:r>
            <a:r>
              <a:rPr lang="en-US" dirty="0" err="1" smtClean="0"/>
              <a:t>soeurs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Your hair color. – </a:t>
            </a:r>
          </a:p>
          <a:p>
            <a:r>
              <a:rPr lang="en-US" dirty="0" smtClean="0"/>
              <a:t>Your eye color. – </a:t>
            </a:r>
          </a:p>
          <a:p>
            <a:r>
              <a:rPr lang="en-US" dirty="0" smtClean="0"/>
              <a:t>Your height. –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include!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say where you live. – </a:t>
            </a:r>
          </a:p>
          <a:p>
            <a:r>
              <a:rPr lang="en-US" dirty="0" smtClean="0"/>
              <a:t>Your favorite subject at school. – </a:t>
            </a:r>
          </a:p>
          <a:p>
            <a:r>
              <a:rPr lang="en-US" dirty="0" smtClean="0"/>
              <a:t>Your favorite food – </a:t>
            </a:r>
          </a:p>
          <a:p>
            <a:r>
              <a:rPr lang="en-US" dirty="0" smtClean="0"/>
              <a:t>Your favorite TV show – </a:t>
            </a:r>
          </a:p>
          <a:p>
            <a:r>
              <a:rPr lang="en-US" dirty="0" smtClean="0"/>
              <a:t>What you like to do on the weekends. –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Have a great day!!!!!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284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Daily Work Travailler du jour</vt:lpstr>
      <vt:lpstr>Welcome to class!!!</vt:lpstr>
      <vt:lpstr>Today’s Work</vt:lpstr>
      <vt:lpstr>What to include!</vt:lpstr>
      <vt:lpstr>What to include!</vt:lpstr>
      <vt:lpstr>Slide 6</vt:lpstr>
    </vt:vector>
  </TitlesOfParts>
  <Company>School District 16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Work Travailler du jour</dc:title>
  <dc:creator>dale.mundle</dc:creator>
  <cp:lastModifiedBy>dale.mundle</cp:lastModifiedBy>
  <cp:revision>9</cp:revision>
  <dcterms:created xsi:type="dcterms:W3CDTF">2012-02-20T11:51:52Z</dcterms:created>
  <dcterms:modified xsi:type="dcterms:W3CDTF">2012-03-12T11:54:00Z</dcterms:modified>
</cp:coreProperties>
</file>