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1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A55C-B3EF-436F-B11A-1701E449D7CF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br>
              <a:rPr lang="en-US" dirty="0" smtClean="0"/>
            </a:br>
            <a:r>
              <a:rPr lang="en-US" dirty="0" smtClean="0"/>
              <a:t>Travail du jour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, February </a:t>
            </a:r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 smtClean="0"/>
              <a:t>2012</a:t>
            </a:r>
          </a:p>
          <a:p>
            <a:r>
              <a:rPr lang="en-US" dirty="0" err="1" smtClean="0"/>
              <a:t>mercredi</a:t>
            </a:r>
            <a:r>
              <a:rPr lang="en-US" dirty="0" smtClean="0"/>
              <a:t>, le </a:t>
            </a:r>
            <a:r>
              <a:rPr lang="en-US" dirty="0" smtClean="0"/>
              <a:t>22 </a:t>
            </a:r>
            <a:r>
              <a:rPr lang="en-US" dirty="0" err="1" smtClean="0"/>
              <a:t>février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À </a:t>
            </a:r>
            <a:r>
              <a:rPr lang="en-US" b="1" u="sng" dirty="0" err="1" smtClean="0"/>
              <a:t>quelle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heure</a:t>
            </a:r>
            <a:r>
              <a:rPr lang="en-US" b="1" u="sng" dirty="0" smtClean="0"/>
              <a:t> (At what time)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à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 à six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quatre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 à </a:t>
            </a:r>
            <a:r>
              <a:rPr lang="en-US" dirty="0" err="1" smtClean="0"/>
              <a:t>dix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 à </a:t>
            </a:r>
            <a:r>
              <a:rPr lang="en-US" dirty="0" err="1" smtClean="0"/>
              <a:t>cinq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day!!!!!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</a:t>
            </a:r>
            <a:r>
              <a:rPr lang="en-US" dirty="0" smtClean="0"/>
              <a:t>Wednesday</a:t>
            </a:r>
            <a:r>
              <a:rPr lang="en-US" dirty="0" smtClean="0"/>
              <a:t>, February </a:t>
            </a:r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 smtClean="0"/>
              <a:t>2012.</a:t>
            </a:r>
          </a:p>
          <a:p>
            <a:r>
              <a:rPr lang="en-US" dirty="0" smtClean="0"/>
              <a:t>Short work week this week! No School on Friday, February 24</a:t>
            </a:r>
            <a:r>
              <a:rPr lang="en-US" baseline="30000" dirty="0" smtClean="0"/>
              <a:t>th</a:t>
            </a:r>
            <a:r>
              <a:rPr lang="en-US" dirty="0" smtClean="0"/>
              <a:t>; Teacher’s Meetings!!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weeks vocabulary word list is “Family Members”!!</a:t>
            </a:r>
          </a:p>
          <a:p>
            <a:r>
              <a:rPr lang="en-US" dirty="0" smtClean="0"/>
              <a:t>I need to see your scores for three different </a:t>
            </a:r>
            <a:r>
              <a:rPr lang="en-US" dirty="0" err="1" smtClean="0"/>
              <a:t>Quizlet</a:t>
            </a:r>
            <a:r>
              <a:rPr lang="en-US" dirty="0" smtClean="0"/>
              <a:t> Family </a:t>
            </a:r>
            <a:r>
              <a:rPr lang="en-US" dirty="0" smtClean="0"/>
              <a:t>quizzes (WRITTEN ONLY).</a:t>
            </a:r>
            <a:endParaRPr lang="en-US" dirty="0" smtClean="0"/>
          </a:p>
          <a:p>
            <a:r>
              <a:rPr lang="en-US" dirty="0" smtClean="0"/>
              <a:t>5 Simple sentences written out on loose leaf to pass into me!!!!</a:t>
            </a:r>
          </a:p>
          <a:p>
            <a:r>
              <a:rPr lang="en-US" dirty="0" smtClean="0"/>
              <a:t>After that free time!!!!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one item from each of the following sections.</a:t>
            </a:r>
          </a:p>
          <a:p>
            <a:r>
              <a:rPr lang="en-US" dirty="0" smtClean="0"/>
              <a:t>Who </a:t>
            </a:r>
          </a:p>
          <a:p>
            <a:r>
              <a:rPr lang="en-US" dirty="0" smtClean="0"/>
              <a:t>What (verb)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At what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Qui    (Who)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Étudiants</a:t>
            </a:r>
            <a:r>
              <a:rPr lang="en-US" dirty="0" smtClean="0"/>
              <a:t>			Je</a:t>
            </a:r>
            <a:endParaRPr lang="en-US" dirty="0"/>
          </a:p>
          <a:p>
            <a:r>
              <a:rPr lang="en-US" dirty="0" smtClean="0"/>
              <a:t>Monsieur 			</a:t>
            </a:r>
            <a:r>
              <a:rPr lang="en-US" dirty="0" err="1" smtClean="0"/>
              <a:t>Tu</a:t>
            </a:r>
            <a:endParaRPr lang="en-US" dirty="0"/>
          </a:p>
          <a:p>
            <a:r>
              <a:rPr lang="en-US" dirty="0" smtClean="0"/>
              <a:t>Roger 				Il/Elle</a:t>
            </a:r>
            <a:endParaRPr lang="en-US" dirty="0"/>
          </a:p>
          <a:p>
            <a:r>
              <a:rPr lang="en-US" dirty="0" err="1" smtClean="0"/>
              <a:t>Lise</a:t>
            </a:r>
            <a:r>
              <a:rPr lang="en-US" dirty="0" smtClean="0"/>
              <a:t> 				</a:t>
            </a:r>
            <a:r>
              <a:rPr lang="en-US" dirty="0" err="1" smtClean="0"/>
              <a:t>Plombier</a:t>
            </a:r>
            <a:endParaRPr lang="en-US" dirty="0"/>
          </a:p>
          <a:p>
            <a:r>
              <a:rPr lang="en-US" dirty="0" smtClean="0"/>
              <a:t>Nous 	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				Un </a:t>
            </a:r>
            <a:r>
              <a:rPr lang="en-US" dirty="0" err="1" smtClean="0"/>
              <a:t>charpentier</a:t>
            </a:r>
            <a:r>
              <a:rPr lang="en-US" dirty="0"/>
              <a:t>	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				Son </a:t>
            </a:r>
            <a:r>
              <a:rPr lang="en-US" dirty="0" err="1"/>
              <a:t>amie</a:t>
            </a:r>
            <a:endParaRPr lang="en-US" dirty="0"/>
          </a:p>
          <a:p>
            <a:r>
              <a:rPr lang="en-US" dirty="0" smtClean="0"/>
              <a:t>On 				Sa </a:t>
            </a:r>
            <a:r>
              <a:rPr lang="en-US" dirty="0" err="1" smtClean="0"/>
              <a:t>soeur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are you doing)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pPr lvl="0"/>
            <a:r>
              <a:rPr lang="en-US" dirty="0" err="1"/>
              <a:t>abaisser</a:t>
            </a:r>
            <a:r>
              <a:rPr lang="en-US" dirty="0"/>
              <a:t> - to lower</a:t>
            </a:r>
          </a:p>
          <a:p>
            <a:pPr lvl="0"/>
            <a:r>
              <a:rPr lang="en-US" dirty="0"/>
              <a:t>accepter - to accept</a:t>
            </a:r>
          </a:p>
          <a:p>
            <a:pPr lvl="0"/>
            <a:r>
              <a:rPr lang="en-US" dirty="0" err="1"/>
              <a:t>accompagner</a:t>
            </a:r>
            <a:r>
              <a:rPr lang="en-US" dirty="0"/>
              <a:t> - to accompany</a:t>
            </a:r>
          </a:p>
          <a:p>
            <a:pPr lvl="0"/>
            <a:r>
              <a:rPr lang="en-US" dirty="0"/>
              <a:t>accorder - to admit</a:t>
            </a:r>
          </a:p>
          <a:p>
            <a:pPr lvl="0"/>
            <a:r>
              <a:rPr lang="en-US" dirty="0"/>
              <a:t>admirer - to admire</a:t>
            </a:r>
          </a:p>
          <a:p>
            <a:pPr lvl="0"/>
            <a:r>
              <a:rPr lang="en-US" dirty="0"/>
              <a:t>adorer - to adore</a:t>
            </a:r>
          </a:p>
          <a:p>
            <a:pPr lvl="0"/>
            <a:r>
              <a:rPr lang="en-US" dirty="0"/>
              <a:t>aider - to help</a:t>
            </a:r>
          </a:p>
          <a:p>
            <a:pPr lvl="0"/>
            <a:r>
              <a:rPr lang="en-US" dirty="0"/>
              <a:t>aimer - to like (to love)</a:t>
            </a:r>
          </a:p>
          <a:p>
            <a:pPr lvl="0"/>
            <a:r>
              <a:rPr lang="en-US" dirty="0" err="1"/>
              <a:t>ajouter</a:t>
            </a:r>
            <a:r>
              <a:rPr lang="en-US" dirty="0"/>
              <a:t> - to add</a:t>
            </a:r>
          </a:p>
          <a:p>
            <a:pPr lvl="0"/>
            <a:r>
              <a:rPr lang="en-US" dirty="0"/>
              <a:t>amuser - to amuse</a:t>
            </a:r>
          </a:p>
          <a:p>
            <a:pPr lvl="0"/>
            <a:r>
              <a:rPr lang="en-US" dirty="0" err="1"/>
              <a:t>apporter</a:t>
            </a:r>
            <a:r>
              <a:rPr lang="en-US" dirty="0"/>
              <a:t> - to bring</a:t>
            </a:r>
          </a:p>
          <a:p>
            <a:pPr lvl="0"/>
            <a:r>
              <a:rPr lang="en-US" dirty="0" err="1"/>
              <a:t>approcher</a:t>
            </a:r>
            <a:r>
              <a:rPr lang="en-US" dirty="0"/>
              <a:t> - to approach</a:t>
            </a:r>
          </a:p>
          <a:p>
            <a:pPr lvl="0"/>
            <a:r>
              <a:rPr lang="en-US" dirty="0" err="1"/>
              <a:t>arrêter</a:t>
            </a:r>
            <a:r>
              <a:rPr lang="en-US" dirty="0"/>
              <a:t> - to stop</a:t>
            </a:r>
          </a:p>
          <a:p>
            <a:pPr lvl="0"/>
            <a:r>
              <a:rPr lang="en-US" dirty="0"/>
              <a:t>arriver - to arrive</a:t>
            </a:r>
          </a:p>
          <a:p>
            <a:pPr lvl="0"/>
            <a:r>
              <a:rPr lang="en-US" dirty="0"/>
              <a:t>assister - to attend</a:t>
            </a:r>
          </a:p>
          <a:p>
            <a:pPr lvl="0"/>
            <a:r>
              <a:rPr lang="en-US" dirty="0" err="1"/>
              <a:t>avancer</a:t>
            </a:r>
            <a:r>
              <a:rPr lang="en-US" dirty="0"/>
              <a:t> - to advance</a:t>
            </a:r>
          </a:p>
          <a:p>
            <a:pPr lvl="0"/>
            <a:r>
              <a:rPr lang="en-US" dirty="0" err="1"/>
              <a:t>bavarder</a:t>
            </a:r>
            <a:r>
              <a:rPr lang="en-US" dirty="0"/>
              <a:t> - to chat</a:t>
            </a:r>
          </a:p>
          <a:p>
            <a:pPr lvl="0"/>
            <a:r>
              <a:rPr lang="en-US" dirty="0" err="1"/>
              <a:t>blesser</a:t>
            </a:r>
            <a:r>
              <a:rPr lang="en-US" dirty="0"/>
              <a:t> - to hurt or offend</a:t>
            </a:r>
          </a:p>
          <a:p>
            <a:pPr lvl="0"/>
            <a:r>
              <a:rPr lang="en-US" dirty="0" err="1"/>
              <a:t>brosser</a:t>
            </a:r>
            <a:r>
              <a:rPr lang="en-US" dirty="0"/>
              <a:t> - to brush</a:t>
            </a:r>
          </a:p>
          <a:p>
            <a:pPr lvl="0"/>
            <a:r>
              <a:rPr lang="en-US" dirty="0" err="1"/>
              <a:t>brûler</a:t>
            </a:r>
            <a:r>
              <a:rPr lang="en-US" dirty="0"/>
              <a:t> - to burn</a:t>
            </a:r>
          </a:p>
          <a:p>
            <a:pPr lvl="0"/>
            <a:r>
              <a:rPr lang="en-US" dirty="0" err="1"/>
              <a:t>cacher</a:t>
            </a:r>
            <a:r>
              <a:rPr lang="en-US" dirty="0"/>
              <a:t> - to hide</a:t>
            </a:r>
          </a:p>
          <a:p>
            <a:pPr lvl="0"/>
            <a:r>
              <a:rPr lang="en-US" dirty="0" err="1"/>
              <a:t>casser</a:t>
            </a:r>
            <a:r>
              <a:rPr lang="en-US" dirty="0"/>
              <a:t> - to break</a:t>
            </a:r>
          </a:p>
          <a:p>
            <a:pPr lvl="0"/>
            <a:r>
              <a:rPr lang="en-US" dirty="0"/>
              <a:t>causer - to cause or to chat (informally)</a:t>
            </a:r>
          </a:p>
          <a:p>
            <a:pPr lvl="0"/>
            <a:r>
              <a:rPr lang="en-US" dirty="0"/>
              <a:t>chanter - to sing</a:t>
            </a:r>
          </a:p>
          <a:p>
            <a:pPr lvl="0"/>
            <a:r>
              <a:rPr lang="en-US" dirty="0" err="1"/>
              <a:t>chercher</a:t>
            </a:r>
            <a:r>
              <a:rPr lang="en-US" dirty="0"/>
              <a:t> - to look for</a:t>
            </a:r>
          </a:p>
          <a:p>
            <a:pPr lvl="0"/>
            <a:r>
              <a:rPr lang="en-US" dirty="0"/>
              <a:t>commander - to order</a:t>
            </a:r>
          </a:p>
          <a:p>
            <a:pPr lvl="0"/>
            <a:r>
              <a:rPr lang="en-US" dirty="0" err="1"/>
              <a:t>compter</a:t>
            </a:r>
            <a:r>
              <a:rPr lang="en-US" dirty="0"/>
              <a:t> - to count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is that)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 </a:t>
            </a:r>
            <a:r>
              <a:rPr lang="en-US" dirty="0" err="1" smtClean="0"/>
              <a:t>nuages</a:t>
            </a:r>
            <a:r>
              <a:rPr lang="en-US" dirty="0" smtClean="0"/>
              <a:t> 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école</a:t>
            </a:r>
            <a:endParaRPr lang="en-US" dirty="0"/>
          </a:p>
          <a:p>
            <a:r>
              <a:rPr lang="en-US" dirty="0" err="1" smtClean="0"/>
              <a:t>L’avion</a:t>
            </a:r>
            <a:r>
              <a:rPr lang="en-US" dirty="0" smtClean="0"/>
              <a:t> 				</a:t>
            </a:r>
            <a:r>
              <a:rPr lang="en-US" dirty="0" err="1" smtClean="0"/>
              <a:t>C’est</a:t>
            </a:r>
            <a:endParaRPr lang="en-US" dirty="0"/>
          </a:p>
          <a:p>
            <a:r>
              <a:rPr lang="en-US" dirty="0" err="1" smtClean="0"/>
              <a:t>Ça</a:t>
            </a:r>
            <a:r>
              <a:rPr lang="en-US" dirty="0" smtClean="0"/>
              <a:t> 	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saison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taxi 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moto</a:t>
            </a:r>
            <a:endParaRPr lang="en-US" dirty="0"/>
          </a:p>
          <a:p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télévision</a:t>
            </a:r>
            <a:r>
              <a:rPr lang="en-US" dirty="0" smtClean="0"/>
              <a:t> 		Football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sport 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 smtClean="0"/>
              <a:t>magasin</a:t>
            </a:r>
            <a:r>
              <a:rPr lang="en-US" dirty="0" smtClean="0"/>
              <a:t> 			Un </a:t>
            </a:r>
            <a:r>
              <a:rPr lang="en-US" dirty="0"/>
              <a:t>reveille-</a:t>
            </a:r>
            <a:r>
              <a:rPr lang="en-US" dirty="0" err="1"/>
              <a:t>matin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Où</a:t>
            </a:r>
            <a:r>
              <a:rPr lang="en-US" b="1" u="sng" dirty="0"/>
              <a:t> (Where)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À </a:t>
            </a:r>
            <a:r>
              <a:rPr lang="en-US" dirty="0" err="1" smtClean="0"/>
              <a:t>l’école</a:t>
            </a:r>
            <a:r>
              <a:rPr lang="en-US" dirty="0" smtClean="0"/>
              <a:t> 			Au </a:t>
            </a:r>
            <a:r>
              <a:rPr lang="en-US" dirty="0"/>
              <a:t>restaurant</a:t>
            </a:r>
          </a:p>
          <a:p>
            <a:r>
              <a:rPr lang="en-US" dirty="0"/>
              <a:t>Au </a:t>
            </a:r>
            <a:r>
              <a:rPr lang="en-US" dirty="0" smtClean="0"/>
              <a:t>bureau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rue</a:t>
            </a:r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 smtClean="0"/>
              <a:t>magasin</a:t>
            </a:r>
            <a:r>
              <a:rPr lang="en-US" dirty="0" smtClean="0"/>
              <a:t> 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/>
              <a:t>l’autobus</a:t>
            </a:r>
            <a:endParaRPr lang="en-US" dirty="0"/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smtClean="0"/>
              <a:t>taxi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classe</a:t>
            </a:r>
            <a:endParaRPr lang="en-US" dirty="0"/>
          </a:p>
          <a:p>
            <a:r>
              <a:rPr lang="en-US" dirty="0"/>
              <a:t>Au </a:t>
            </a:r>
            <a:r>
              <a:rPr lang="en-US" dirty="0" smtClean="0"/>
              <a:t>cinema 		Au </a:t>
            </a:r>
            <a:r>
              <a:rPr lang="en-US" dirty="0"/>
              <a:t>centre </a:t>
            </a:r>
            <a:r>
              <a:rPr lang="en-US" dirty="0" err="1"/>
              <a:t>d’achats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Quand</a:t>
            </a:r>
            <a:r>
              <a:rPr lang="en-US" b="1" u="sng" dirty="0"/>
              <a:t> (When)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Quelque</a:t>
            </a:r>
            <a:r>
              <a:rPr lang="en-US" dirty="0" smtClean="0"/>
              <a:t> </a:t>
            </a:r>
            <a:r>
              <a:rPr lang="en-US" dirty="0" err="1" smtClean="0"/>
              <a:t>fois</a:t>
            </a:r>
            <a:r>
              <a:rPr lang="en-US" dirty="0" smtClean="0"/>
              <a:t> 		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Rarement</a:t>
            </a:r>
            <a:r>
              <a:rPr lang="en-US" dirty="0" smtClean="0"/>
              <a:t> 		À midi </a:t>
            </a:r>
          </a:p>
          <a:p>
            <a:r>
              <a:rPr lang="en-US" dirty="0" smtClean="0"/>
              <a:t>À </a:t>
            </a:r>
            <a:r>
              <a:rPr lang="en-US" dirty="0" err="1" smtClean="0"/>
              <a:t>minuit</a:t>
            </a:r>
            <a:r>
              <a:rPr lang="en-US" dirty="0" smtClean="0"/>
              <a:t> 		</a:t>
            </a:r>
            <a:r>
              <a:rPr lang="fr-FR" dirty="0" smtClean="0"/>
              <a:t>Aujourd'hui 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undi</a:t>
            </a:r>
            <a:r>
              <a:rPr lang="en-US" dirty="0" smtClean="0"/>
              <a:t> 			</a:t>
            </a:r>
            <a:r>
              <a:rPr lang="en-US" dirty="0" err="1" smtClean="0"/>
              <a:t>mardi</a:t>
            </a:r>
            <a:r>
              <a:rPr lang="en-US" dirty="0" smtClean="0"/>
              <a:t>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ercredi</a:t>
            </a:r>
            <a:r>
              <a:rPr lang="en-US" dirty="0" smtClean="0"/>
              <a:t> 		</a:t>
            </a:r>
            <a:r>
              <a:rPr lang="en-US" dirty="0" err="1"/>
              <a:t>j</a:t>
            </a:r>
            <a:r>
              <a:rPr lang="en-US" dirty="0" err="1" smtClean="0"/>
              <a:t>eudi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vendredi</a:t>
            </a:r>
            <a:r>
              <a:rPr lang="en-US" dirty="0" smtClean="0"/>
              <a:t> 		</a:t>
            </a:r>
            <a:r>
              <a:rPr lang="en-US" dirty="0" err="1" smtClean="0"/>
              <a:t>Samedi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dimanche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283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Daily Work Travail du jour</vt:lpstr>
      <vt:lpstr>Welcome to class!!!</vt:lpstr>
      <vt:lpstr>Today’s Work</vt:lpstr>
      <vt:lpstr>Making Simple Sentences</vt:lpstr>
      <vt:lpstr>Qui    (Who)</vt:lpstr>
      <vt:lpstr>Que (What are you doing)</vt:lpstr>
      <vt:lpstr>Que (What is that)</vt:lpstr>
      <vt:lpstr>Où (Where)</vt:lpstr>
      <vt:lpstr>Quand (When)</vt:lpstr>
      <vt:lpstr>À quelle heure (At what time)</vt:lpstr>
      <vt:lpstr>Slide 11</vt:lpstr>
      <vt:lpstr>Slide 12</vt:lpstr>
      <vt:lpstr>Slide 13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 Travailler du jour</dc:title>
  <dc:creator>dale.mundle</dc:creator>
  <cp:lastModifiedBy>dale.mundle</cp:lastModifiedBy>
  <cp:revision>10</cp:revision>
  <dcterms:created xsi:type="dcterms:W3CDTF">2012-02-20T11:51:52Z</dcterms:created>
  <dcterms:modified xsi:type="dcterms:W3CDTF">2012-02-22T12:49:16Z</dcterms:modified>
</cp:coreProperties>
</file>