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3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46-DEFA-4418-9325-EE1268296ECF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1027-EDF9-409D-80A0-A3DB6ABC8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46-DEFA-4418-9325-EE1268296ECF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1027-EDF9-409D-80A0-A3DB6ABC8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46-DEFA-4418-9325-EE1268296ECF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1027-EDF9-409D-80A0-A3DB6ABC8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46-DEFA-4418-9325-EE1268296ECF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1027-EDF9-409D-80A0-A3DB6ABC8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46-DEFA-4418-9325-EE1268296ECF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1027-EDF9-409D-80A0-A3DB6ABC8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46-DEFA-4418-9325-EE1268296ECF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1027-EDF9-409D-80A0-A3DB6ABC8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46-DEFA-4418-9325-EE1268296ECF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1027-EDF9-409D-80A0-A3DB6ABC8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46-DEFA-4418-9325-EE1268296ECF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1027-EDF9-409D-80A0-A3DB6ABC8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46-DEFA-4418-9325-EE1268296ECF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1027-EDF9-409D-80A0-A3DB6ABC8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46-DEFA-4418-9325-EE1268296ECF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1027-EDF9-409D-80A0-A3DB6ABC8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46-DEFA-4418-9325-EE1268296ECF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1027-EDF9-409D-80A0-A3DB6ABC8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C5046-DEFA-4418-9325-EE1268296ECF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31027-EDF9-409D-80A0-A3DB6ABC88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Daily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Wednesday, February 15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class!!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is Wednesday, February 15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</a:p>
          <a:p>
            <a:r>
              <a:rPr lang="en-US" dirty="0" smtClean="0"/>
              <a:t>Thank you for being here!!</a:t>
            </a:r>
          </a:p>
          <a:p>
            <a:r>
              <a:rPr lang="en-US" dirty="0" smtClean="0"/>
              <a:t>Today’s work will be:</a:t>
            </a:r>
          </a:p>
          <a:p>
            <a:r>
              <a:rPr lang="en-US" dirty="0" smtClean="0"/>
              <a:t>Completing 10 sentences on paper for me to mark!!!</a:t>
            </a:r>
          </a:p>
          <a:p>
            <a:r>
              <a:rPr lang="en-US" dirty="0" err="1" smtClean="0"/>
              <a:t>Quizlet</a:t>
            </a:r>
            <a:r>
              <a:rPr lang="en-US" dirty="0" smtClean="0"/>
              <a:t> on numbers #1 – 100</a:t>
            </a:r>
          </a:p>
          <a:p>
            <a:r>
              <a:rPr lang="en-US" dirty="0" smtClean="0"/>
              <a:t>Start working on Worksheets that will be passed out today during class!!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Simple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one item from each of the following sections.</a:t>
            </a:r>
          </a:p>
          <a:p>
            <a:r>
              <a:rPr lang="en-US" dirty="0" smtClean="0"/>
              <a:t>Who </a:t>
            </a:r>
          </a:p>
          <a:p>
            <a:r>
              <a:rPr lang="en-US" dirty="0" smtClean="0"/>
              <a:t>What (verb)</a:t>
            </a:r>
          </a:p>
          <a:p>
            <a:r>
              <a:rPr lang="en-US" dirty="0" smtClean="0"/>
              <a:t>Where</a:t>
            </a:r>
          </a:p>
          <a:p>
            <a:r>
              <a:rPr lang="en-US" dirty="0" smtClean="0"/>
              <a:t>When</a:t>
            </a:r>
          </a:p>
          <a:p>
            <a:r>
              <a:rPr lang="en-US" dirty="0" smtClean="0"/>
              <a:t>At what time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Qui    (Who)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Étudiants</a:t>
            </a:r>
            <a:r>
              <a:rPr lang="en-US" dirty="0" smtClean="0"/>
              <a:t>			Je</a:t>
            </a:r>
            <a:endParaRPr lang="en-US" dirty="0"/>
          </a:p>
          <a:p>
            <a:r>
              <a:rPr lang="en-US" dirty="0" smtClean="0"/>
              <a:t>Monsieur 			</a:t>
            </a:r>
            <a:r>
              <a:rPr lang="en-US" dirty="0" err="1" smtClean="0"/>
              <a:t>Tu</a:t>
            </a:r>
            <a:endParaRPr lang="en-US" dirty="0"/>
          </a:p>
          <a:p>
            <a:r>
              <a:rPr lang="en-US" dirty="0" smtClean="0"/>
              <a:t>Roger 				Il/Elle</a:t>
            </a:r>
            <a:endParaRPr lang="en-US" dirty="0"/>
          </a:p>
          <a:p>
            <a:r>
              <a:rPr lang="en-US" dirty="0" err="1" smtClean="0"/>
              <a:t>Lise</a:t>
            </a:r>
            <a:r>
              <a:rPr lang="en-US" dirty="0" smtClean="0"/>
              <a:t> 				</a:t>
            </a:r>
            <a:r>
              <a:rPr lang="en-US" dirty="0" err="1" smtClean="0"/>
              <a:t>Plombier</a:t>
            </a:r>
            <a:endParaRPr lang="en-US" dirty="0"/>
          </a:p>
          <a:p>
            <a:r>
              <a:rPr lang="en-US" dirty="0" smtClean="0"/>
              <a:t>Nous 				Un </a:t>
            </a:r>
            <a:r>
              <a:rPr lang="en-US" dirty="0" err="1"/>
              <a:t>chien</a:t>
            </a:r>
            <a:endParaRPr lang="en-US" dirty="0"/>
          </a:p>
          <a:p>
            <a:r>
              <a:rPr lang="en-US" dirty="0" err="1" smtClean="0"/>
              <a:t>Vous</a:t>
            </a:r>
            <a:r>
              <a:rPr lang="en-US" dirty="0" smtClean="0"/>
              <a:t> 				Un </a:t>
            </a:r>
            <a:r>
              <a:rPr lang="en-US" dirty="0" err="1" smtClean="0"/>
              <a:t>charpentier</a:t>
            </a:r>
            <a:r>
              <a:rPr lang="en-US" dirty="0"/>
              <a:t>	</a:t>
            </a:r>
          </a:p>
          <a:p>
            <a:r>
              <a:rPr lang="en-US" dirty="0" err="1" smtClean="0"/>
              <a:t>Ils</a:t>
            </a:r>
            <a:r>
              <a:rPr lang="en-US" dirty="0" smtClean="0"/>
              <a:t>/</a:t>
            </a:r>
            <a:r>
              <a:rPr lang="en-US" dirty="0" err="1" smtClean="0"/>
              <a:t>Elles</a:t>
            </a:r>
            <a:r>
              <a:rPr lang="en-US" dirty="0" smtClean="0"/>
              <a:t> 				Son </a:t>
            </a:r>
            <a:r>
              <a:rPr lang="en-US" dirty="0" err="1"/>
              <a:t>amie</a:t>
            </a:r>
            <a:endParaRPr lang="en-US" dirty="0"/>
          </a:p>
          <a:p>
            <a:r>
              <a:rPr lang="en-US" dirty="0" smtClean="0"/>
              <a:t>On 				Sa </a:t>
            </a:r>
            <a:r>
              <a:rPr lang="en-US" dirty="0" err="1" smtClean="0"/>
              <a:t>soeur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Que</a:t>
            </a:r>
            <a:r>
              <a:rPr lang="en-US" b="1" u="sng" dirty="0"/>
              <a:t> (</a:t>
            </a:r>
            <a:r>
              <a:rPr lang="en-US" b="1" u="sng" dirty="0" smtClean="0"/>
              <a:t>What are you doing)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70000" lnSpcReduction="20000"/>
          </a:bodyPr>
          <a:lstStyle/>
          <a:p>
            <a:pPr lvl="0"/>
            <a:r>
              <a:rPr lang="en-US" dirty="0" err="1"/>
              <a:t>abaisser</a:t>
            </a:r>
            <a:r>
              <a:rPr lang="en-US" dirty="0"/>
              <a:t> - to lower</a:t>
            </a:r>
          </a:p>
          <a:p>
            <a:pPr lvl="0"/>
            <a:r>
              <a:rPr lang="en-US" dirty="0"/>
              <a:t>accepter - to accept</a:t>
            </a:r>
          </a:p>
          <a:p>
            <a:pPr lvl="0"/>
            <a:r>
              <a:rPr lang="en-US" dirty="0" err="1"/>
              <a:t>accompagner</a:t>
            </a:r>
            <a:r>
              <a:rPr lang="en-US" dirty="0"/>
              <a:t> - to accompany</a:t>
            </a:r>
          </a:p>
          <a:p>
            <a:pPr lvl="0"/>
            <a:r>
              <a:rPr lang="en-US" dirty="0"/>
              <a:t>accorder - to admit</a:t>
            </a:r>
          </a:p>
          <a:p>
            <a:pPr lvl="0"/>
            <a:r>
              <a:rPr lang="en-US" dirty="0"/>
              <a:t>admirer - to admire</a:t>
            </a:r>
          </a:p>
          <a:p>
            <a:pPr lvl="0"/>
            <a:r>
              <a:rPr lang="en-US" dirty="0"/>
              <a:t>adorer - to adore</a:t>
            </a:r>
          </a:p>
          <a:p>
            <a:pPr lvl="0"/>
            <a:r>
              <a:rPr lang="en-US" dirty="0"/>
              <a:t>aider - to help</a:t>
            </a:r>
          </a:p>
          <a:p>
            <a:pPr lvl="0"/>
            <a:r>
              <a:rPr lang="en-US" dirty="0"/>
              <a:t>aimer - to like (to love)</a:t>
            </a:r>
          </a:p>
          <a:p>
            <a:pPr lvl="0"/>
            <a:r>
              <a:rPr lang="en-US" dirty="0" err="1"/>
              <a:t>ajouter</a:t>
            </a:r>
            <a:r>
              <a:rPr lang="en-US" dirty="0"/>
              <a:t> - to add</a:t>
            </a:r>
          </a:p>
          <a:p>
            <a:pPr lvl="0"/>
            <a:r>
              <a:rPr lang="en-US" dirty="0"/>
              <a:t>amuser - to amuse</a:t>
            </a:r>
          </a:p>
          <a:p>
            <a:pPr lvl="0"/>
            <a:r>
              <a:rPr lang="en-US" dirty="0" err="1"/>
              <a:t>apporter</a:t>
            </a:r>
            <a:r>
              <a:rPr lang="en-US" dirty="0"/>
              <a:t> - to bring</a:t>
            </a:r>
          </a:p>
          <a:p>
            <a:pPr lvl="0"/>
            <a:r>
              <a:rPr lang="en-US" dirty="0" err="1"/>
              <a:t>approcher</a:t>
            </a:r>
            <a:r>
              <a:rPr lang="en-US" dirty="0"/>
              <a:t> - to approach</a:t>
            </a:r>
          </a:p>
          <a:p>
            <a:pPr lvl="0"/>
            <a:r>
              <a:rPr lang="en-US" dirty="0" err="1"/>
              <a:t>arrêter</a:t>
            </a:r>
            <a:r>
              <a:rPr lang="en-US" dirty="0"/>
              <a:t> - to stop</a:t>
            </a:r>
          </a:p>
          <a:p>
            <a:pPr lvl="0"/>
            <a:r>
              <a:rPr lang="en-US" dirty="0"/>
              <a:t>arriver - to arrive</a:t>
            </a:r>
          </a:p>
          <a:p>
            <a:pPr lvl="0"/>
            <a:r>
              <a:rPr lang="en-US" dirty="0"/>
              <a:t>assister - to attend</a:t>
            </a:r>
          </a:p>
          <a:p>
            <a:pPr lvl="0"/>
            <a:r>
              <a:rPr lang="en-US" dirty="0" err="1"/>
              <a:t>avancer</a:t>
            </a:r>
            <a:r>
              <a:rPr lang="en-US" dirty="0"/>
              <a:t> - to advance</a:t>
            </a:r>
          </a:p>
          <a:p>
            <a:pPr lvl="0"/>
            <a:r>
              <a:rPr lang="en-US" dirty="0" err="1"/>
              <a:t>bavarder</a:t>
            </a:r>
            <a:r>
              <a:rPr lang="en-US" dirty="0"/>
              <a:t> - to chat</a:t>
            </a:r>
          </a:p>
          <a:p>
            <a:pPr lvl="0"/>
            <a:r>
              <a:rPr lang="en-US" dirty="0" err="1"/>
              <a:t>blesser</a:t>
            </a:r>
            <a:r>
              <a:rPr lang="en-US" dirty="0"/>
              <a:t> - to hurt or offend</a:t>
            </a:r>
          </a:p>
          <a:p>
            <a:pPr lvl="0"/>
            <a:r>
              <a:rPr lang="en-US" dirty="0" err="1"/>
              <a:t>brosser</a:t>
            </a:r>
            <a:r>
              <a:rPr lang="en-US" dirty="0"/>
              <a:t> - to brush</a:t>
            </a:r>
          </a:p>
          <a:p>
            <a:pPr lvl="0"/>
            <a:r>
              <a:rPr lang="en-US" dirty="0" err="1"/>
              <a:t>brûler</a:t>
            </a:r>
            <a:r>
              <a:rPr lang="en-US" dirty="0"/>
              <a:t> - to burn</a:t>
            </a:r>
          </a:p>
          <a:p>
            <a:pPr lvl="0"/>
            <a:r>
              <a:rPr lang="en-US" dirty="0" err="1"/>
              <a:t>cacher</a:t>
            </a:r>
            <a:r>
              <a:rPr lang="en-US" dirty="0"/>
              <a:t> - to hide</a:t>
            </a:r>
          </a:p>
          <a:p>
            <a:pPr lvl="0"/>
            <a:r>
              <a:rPr lang="en-US" dirty="0" err="1"/>
              <a:t>casser</a:t>
            </a:r>
            <a:r>
              <a:rPr lang="en-US" dirty="0"/>
              <a:t> - to break</a:t>
            </a:r>
          </a:p>
          <a:p>
            <a:pPr lvl="0"/>
            <a:r>
              <a:rPr lang="en-US" dirty="0"/>
              <a:t>causer - to cause or to chat (informally)</a:t>
            </a:r>
          </a:p>
          <a:p>
            <a:pPr lvl="0"/>
            <a:r>
              <a:rPr lang="en-US" dirty="0"/>
              <a:t>chanter - to sing</a:t>
            </a:r>
          </a:p>
          <a:p>
            <a:pPr lvl="0"/>
            <a:r>
              <a:rPr lang="en-US" dirty="0" err="1"/>
              <a:t>chercher</a:t>
            </a:r>
            <a:r>
              <a:rPr lang="en-US" dirty="0"/>
              <a:t> - to look for</a:t>
            </a:r>
          </a:p>
          <a:p>
            <a:pPr lvl="0"/>
            <a:r>
              <a:rPr lang="en-US" dirty="0"/>
              <a:t>commander - to order</a:t>
            </a:r>
          </a:p>
          <a:p>
            <a:pPr lvl="0"/>
            <a:r>
              <a:rPr lang="en-US" dirty="0" err="1"/>
              <a:t>compter</a:t>
            </a:r>
            <a:r>
              <a:rPr lang="en-US" dirty="0"/>
              <a:t> - to count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Que</a:t>
            </a:r>
            <a:r>
              <a:rPr lang="en-US" b="1" u="sng" dirty="0"/>
              <a:t> (</a:t>
            </a:r>
            <a:r>
              <a:rPr lang="en-US" b="1" u="sng" dirty="0" smtClean="0"/>
              <a:t>What is that)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 </a:t>
            </a:r>
            <a:r>
              <a:rPr lang="en-US" dirty="0" err="1" smtClean="0"/>
              <a:t>nuages</a:t>
            </a:r>
            <a:r>
              <a:rPr lang="en-US" dirty="0" smtClean="0"/>
              <a:t> 			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/>
              <a:t>école</a:t>
            </a:r>
            <a:endParaRPr lang="en-US" dirty="0"/>
          </a:p>
          <a:p>
            <a:r>
              <a:rPr lang="en-US" dirty="0" err="1" smtClean="0"/>
              <a:t>L’avion</a:t>
            </a:r>
            <a:r>
              <a:rPr lang="en-US" dirty="0" smtClean="0"/>
              <a:t> 				</a:t>
            </a:r>
            <a:r>
              <a:rPr lang="en-US" dirty="0" err="1" smtClean="0"/>
              <a:t>C’est</a:t>
            </a:r>
            <a:endParaRPr lang="en-US" dirty="0"/>
          </a:p>
          <a:p>
            <a:r>
              <a:rPr lang="en-US" dirty="0" err="1" smtClean="0"/>
              <a:t>Ça</a:t>
            </a:r>
            <a:r>
              <a:rPr lang="en-US" dirty="0" smtClean="0"/>
              <a:t> 					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/>
              <a:t>saison</a:t>
            </a:r>
            <a:endParaRPr lang="en-US" dirty="0"/>
          </a:p>
          <a:p>
            <a:r>
              <a:rPr lang="en-US" dirty="0"/>
              <a:t>Un </a:t>
            </a:r>
            <a:r>
              <a:rPr lang="en-US" dirty="0" smtClean="0"/>
              <a:t>taxi 				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/>
              <a:t>moto</a:t>
            </a:r>
            <a:endParaRPr lang="en-US" dirty="0"/>
          </a:p>
          <a:p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 smtClean="0"/>
              <a:t>télévision</a:t>
            </a:r>
            <a:r>
              <a:rPr lang="en-US" dirty="0" smtClean="0"/>
              <a:t> 		Football</a:t>
            </a:r>
            <a:endParaRPr lang="en-US" dirty="0"/>
          </a:p>
          <a:p>
            <a:r>
              <a:rPr lang="en-US" dirty="0"/>
              <a:t>Un </a:t>
            </a:r>
            <a:r>
              <a:rPr lang="en-US" dirty="0" smtClean="0"/>
              <a:t>sport 			Un </a:t>
            </a:r>
            <a:r>
              <a:rPr lang="en-US" dirty="0" err="1"/>
              <a:t>chien</a:t>
            </a:r>
            <a:endParaRPr lang="en-US" dirty="0"/>
          </a:p>
          <a:p>
            <a:r>
              <a:rPr lang="en-US" dirty="0"/>
              <a:t>Un </a:t>
            </a:r>
            <a:r>
              <a:rPr lang="en-US" dirty="0" err="1" smtClean="0"/>
              <a:t>magasin</a:t>
            </a:r>
            <a:r>
              <a:rPr lang="en-US" dirty="0" smtClean="0"/>
              <a:t> 			Un </a:t>
            </a:r>
            <a:r>
              <a:rPr lang="en-US" dirty="0"/>
              <a:t>reveille-</a:t>
            </a:r>
            <a:r>
              <a:rPr lang="en-US" dirty="0" err="1"/>
              <a:t>matin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Où</a:t>
            </a:r>
            <a:r>
              <a:rPr lang="en-US" b="1" u="sng" dirty="0"/>
              <a:t> (Where)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À </a:t>
            </a:r>
            <a:r>
              <a:rPr lang="en-US" dirty="0" err="1" smtClean="0"/>
              <a:t>l’école</a:t>
            </a:r>
            <a:r>
              <a:rPr lang="en-US" dirty="0" smtClean="0"/>
              <a:t> 			Au </a:t>
            </a:r>
            <a:r>
              <a:rPr lang="en-US" dirty="0"/>
              <a:t>restaurant</a:t>
            </a:r>
          </a:p>
          <a:p>
            <a:r>
              <a:rPr lang="en-US" dirty="0"/>
              <a:t>Au </a:t>
            </a:r>
            <a:r>
              <a:rPr lang="en-US" dirty="0" smtClean="0"/>
              <a:t>bureau 		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/>
              <a:t>la rue</a:t>
            </a:r>
          </a:p>
          <a:p>
            <a:r>
              <a:rPr lang="en-US" dirty="0" err="1"/>
              <a:t>Dans</a:t>
            </a:r>
            <a:r>
              <a:rPr lang="en-US" dirty="0"/>
              <a:t> le </a:t>
            </a:r>
            <a:r>
              <a:rPr lang="en-US" dirty="0" err="1" smtClean="0"/>
              <a:t>magasin</a:t>
            </a:r>
            <a:r>
              <a:rPr lang="en-US" dirty="0" smtClean="0"/>
              <a:t> 	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/>
              <a:t>l’autobus</a:t>
            </a:r>
            <a:endParaRPr lang="en-US" dirty="0"/>
          </a:p>
          <a:p>
            <a:r>
              <a:rPr lang="en-US" dirty="0" err="1"/>
              <a:t>Dans</a:t>
            </a:r>
            <a:r>
              <a:rPr lang="en-US" dirty="0"/>
              <a:t> le </a:t>
            </a:r>
            <a:r>
              <a:rPr lang="en-US" dirty="0" smtClean="0"/>
              <a:t>taxi 		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/>
              <a:t>la </a:t>
            </a:r>
            <a:r>
              <a:rPr lang="en-US" dirty="0" err="1"/>
              <a:t>classe</a:t>
            </a:r>
            <a:endParaRPr lang="en-US" dirty="0"/>
          </a:p>
          <a:p>
            <a:r>
              <a:rPr lang="en-US" dirty="0"/>
              <a:t>Au </a:t>
            </a:r>
            <a:r>
              <a:rPr lang="en-US" dirty="0" smtClean="0"/>
              <a:t>cinema 		Au </a:t>
            </a:r>
            <a:r>
              <a:rPr lang="en-US" dirty="0"/>
              <a:t>centre </a:t>
            </a:r>
            <a:r>
              <a:rPr lang="en-US" dirty="0" err="1"/>
              <a:t>d’achats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Quand</a:t>
            </a:r>
            <a:r>
              <a:rPr lang="en-US" b="1" u="sng" dirty="0"/>
              <a:t> (When)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Quelque</a:t>
            </a:r>
            <a:r>
              <a:rPr lang="en-US" dirty="0" smtClean="0"/>
              <a:t> </a:t>
            </a:r>
            <a:r>
              <a:rPr lang="en-US" dirty="0" err="1" smtClean="0"/>
              <a:t>fois</a:t>
            </a:r>
            <a:r>
              <a:rPr lang="en-US" dirty="0" smtClean="0"/>
              <a:t> 		</a:t>
            </a:r>
            <a:r>
              <a:rPr lang="en-US" dirty="0" err="1" smtClean="0"/>
              <a:t>Souvent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Rarement</a:t>
            </a:r>
            <a:r>
              <a:rPr lang="en-US" dirty="0" smtClean="0"/>
              <a:t> 		À midi </a:t>
            </a:r>
          </a:p>
          <a:p>
            <a:r>
              <a:rPr lang="en-US" dirty="0" smtClean="0"/>
              <a:t>À </a:t>
            </a:r>
            <a:r>
              <a:rPr lang="en-US" dirty="0" err="1" smtClean="0"/>
              <a:t>minuit</a:t>
            </a:r>
            <a:r>
              <a:rPr lang="en-US" dirty="0" smtClean="0"/>
              <a:t> 		</a:t>
            </a:r>
            <a:r>
              <a:rPr lang="fr-FR" dirty="0" smtClean="0"/>
              <a:t>Aujourd'hui </a:t>
            </a:r>
          </a:p>
          <a:p>
            <a:r>
              <a:rPr lang="en-US" dirty="0" err="1"/>
              <a:t>l</a:t>
            </a:r>
            <a:r>
              <a:rPr lang="en-US" dirty="0" err="1" smtClean="0"/>
              <a:t>undi</a:t>
            </a:r>
            <a:r>
              <a:rPr lang="en-US" dirty="0" smtClean="0"/>
              <a:t> 			</a:t>
            </a:r>
            <a:r>
              <a:rPr lang="en-US" dirty="0" err="1" smtClean="0"/>
              <a:t>mardi</a:t>
            </a:r>
            <a:r>
              <a:rPr lang="en-US" dirty="0" smtClean="0"/>
              <a:t> 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ercredi</a:t>
            </a:r>
            <a:r>
              <a:rPr lang="en-US" dirty="0" smtClean="0"/>
              <a:t> 		</a:t>
            </a:r>
            <a:r>
              <a:rPr lang="en-US" dirty="0" err="1"/>
              <a:t>j</a:t>
            </a:r>
            <a:r>
              <a:rPr lang="en-US" dirty="0" err="1" smtClean="0"/>
              <a:t>eudi</a:t>
            </a:r>
            <a:r>
              <a:rPr lang="en-US" dirty="0" smtClean="0"/>
              <a:t> 		</a:t>
            </a:r>
          </a:p>
          <a:p>
            <a:r>
              <a:rPr lang="en-US" dirty="0" err="1" smtClean="0"/>
              <a:t>vendredi</a:t>
            </a:r>
            <a:r>
              <a:rPr lang="en-US" dirty="0" smtClean="0"/>
              <a:t> 		</a:t>
            </a:r>
            <a:r>
              <a:rPr lang="en-US" dirty="0" err="1" smtClean="0"/>
              <a:t>Samedi</a:t>
            </a:r>
            <a:r>
              <a:rPr lang="en-US" dirty="0" smtClean="0"/>
              <a:t> 		</a:t>
            </a:r>
          </a:p>
          <a:p>
            <a:r>
              <a:rPr lang="en-US" dirty="0" err="1" smtClean="0"/>
              <a:t>dimanche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À </a:t>
            </a:r>
            <a:r>
              <a:rPr lang="en-US" b="1" u="sng" dirty="0" err="1" smtClean="0"/>
              <a:t>quelle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heure</a:t>
            </a:r>
            <a:r>
              <a:rPr lang="en-US" b="1" u="sng" dirty="0" smtClean="0"/>
              <a:t> (At what time)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à </a:t>
            </a:r>
            <a:r>
              <a:rPr lang="en-US" dirty="0" err="1" smtClean="0"/>
              <a:t>trois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r>
              <a:rPr lang="en-US" dirty="0" smtClean="0"/>
              <a:t>			</a:t>
            </a:r>
            <a:r>
              <a:rPr lang="en-US" dirty="0" smtClean="0"/>
              <a:t> à</a:t>
            </a:r>
            <a:r>
              <a:rPr lang="en-US" dirty="0" smtClean="0"/>
              <a:t> six </a:t>
            </a:r>
            <a:r>
              <a:rPr lang="en-US" dirty="0" err="1" smtClean="0"/>
              <a:t>heures</a:t>
            </a:r>
            <a:endParaRPr lang="en-US" dirty="0" smtClean="0"/>
          </a:p>
          <a:p>
            <a:r>
              <a:rPr lang="en-US" dirty="0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quatre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r>
              <a:rPr lang="en-US" dirty="0" smtClean="0"/>
              <a:t>		</a:t>
            </a:r>
            <a:r>
              <a:rPr lang="en-US" dirty="0" smtClean="0"/>
              <a:t> à</a:t>
            </a:r>
            <a:r>
              <a:rPr lang="en-US" dirty="0" smtClean="0"/>
              <a:t> </a:t>
            </a:r>
            <a:r>
              <a:rPr lang="en-US" dirty="0" err="1" smtClean="0"/>
              <a:t>dix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endParaRPr lang="en-US" dirty="0" smtClean="0"/>
          </a:p>
          <a:p>
            <a:r>
              <a:rPr lang="en-US" dirty="0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deux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r>
              <a:rPr lang="en-US" dirty="0" smtClean="0"/>
              <a:t>			</a:t>
            </a:r>
            <a:r>
              <a:rPr lang="en-US" dirty="0" smtClean="0"/>
              <a:t> à</a:t>
            </a:r>
            <a:r>
              <a:rPr lang="en-US" dirty="0" smtClean="0"/>
              <a:t> </a:t>
            </a:r>
            <a:r>
              <a:rPr lang="en-US" dirty="0" err="1" smtClean="0"/>
              <a:t>cinq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248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Daily Work</vt:lpstr>
      <vt:lpstr>Welcome to class!!</vt:lpstr>
      <vt:lpstr>Making Simple Sentences</vt:lpstr>
      <vt:lpstr>Qui    (Who)</vt:lpstr>
      <vt:lpstr>Que (What are you doing)</vt:lpstr>
      <vt:lpstr>Que (What is that)</vt:lpstr>
      <vt:lpstr>Où (Where)</vt:lpstr>
      <vt:lpstr>Quand (When)</vt:lpstr>
      <vt:lpstr>À quelle heure (At what time)</vt:lpstr>
    </vt:vector>
  </TitlesOfParts>
  <Company>School District 16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Work</dc:title>
  <dc:creator>dale.mundle</dc:creator>
  <cp:lastModifiedBy>dale.mundle</cp:lastModifiedBy>
  <cp:revision>6</cp:revision>
  <dcterms:created xsi:type="dcterms:W3CDTF">2012-02-15T11:57:13Z</dcterms:created>
  <dcterms:modified xsi:type="dcterms:W3CDTF">2012-02-15T12:37:51Z</dcterms:modified>
</cp:coreProperties>
</file>