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A55C-B3EF-436F-B11A-1701E449D7CF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br>
              <a:rPr lang="en-US" dirty="0" smtClean="0"/>
            </a:br>
            <a:r>
              <a:rPr lang="en-US" dirty="0" smtClean="0"/>
              <a:t>Travail </a:t>
            </a:r>
            <a:r>
              <a:rPr lang="en-US" dirty="0" smtClean="0"/>
              <a:t>du jour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, February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</a:p>
          <a:p>
            <a:r>
              <a:rPr lang="en-US" dirty="0" err="1" smtClean="0"/>
              <a:t>mardi</a:t>
            </a:r>
            <a:r>
              <a:rPr lang="en-US" dirty="0" smtClean="0"/>
              <a:t>, le </a:t>
            </a:r>
            <a:r>
              <a:rPr lang="en-US" dirty="0" smtClean="0"/>
              <a:t>21ième </a:t>
            </a:r>
            <a:r>
              <a:rPr lang="en-US" dirty="0" err="1" smtClean="0"/>
              <a:t>février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</a:t>
            </a:r>
            <a:r>
              <a:rPr lang="en-US" dirty="0" smtClean="0"/>
              <a:t>Tuesday</a:t>
            </a:r>
            <a:r>
              <a:rPr lang="en-US" dirty="0" smtClean="0"/>
              <a:t>, February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, </a:t>
            </a:r>
            <a:r>
              <a:rPr lang="en-US" dirty="0" smtClean="0"/>
              <a:t>2012.</a:t>
            </a:r>
          </a:p>
          <a:p>
            <a:r>
              <a:rPr lang="en-US" dirty="0" smtClean="0"/>
              <a:t>Short </a:t>
            </a:r>
            <a:r>
              <a:rPr lang="en-US" dirty="0" smtClean="0"/>
              <a:t>work week this week! No School on Friday, February 24</a:t>
            </a:r>
            <a:r>
              <a:rPr lang="en-US" baseline="30000" dirty="0" smtClean="0"/>
              <a:t>th</a:t>
            </a:r>
            <a:r>
              <a:rPr lang="en-US" dirty="0" smtClean="0"/>
              <a:t>; Teacher’s Meetings!!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weeks vocabulary word list is “Family Members</a:t>
            </a:r>
            <a:r>
              <a:rPr lang="en-US" dirty="0" smtClean="0"/>
              <a:t>”!!</a:t>
            </a:r>
          </a:p>
          <a:p>
            <a:r>
              <a:rPr lang="en-US" dirty="0" smtClean="0"/>
              <a:t>I need to see your scores for three different </a:t>
            </a:r>
            <a:r>
              <a:rPr lang="en-US" dirty="0" err="1" smtClean="0"/>
              <a:t>Quizlet</a:t>
            </a:r>
            <a:r>
              <a:rPr lang="en-US" dirty="0" smtClean="0"/>
              <a:t> Family quizzes.</a:t>
            </a:r>
            <a:endParaRPr lang="en-US" dirty="0" smtClean="0"/>
          </a:p>
          <a:p>
            <a:r>
              <a:rPr lang="en-US" dirty="0" smtClean="0"/>
              <a:t>We will be preparing a description of ourselves(yourselves) and what we(you) like.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Hello – welcome.</a:t>
            </a:r>
          </a:p>
          <a:p>
            <a:r>
              <a:rPr lang="en-US" dirty="0" smtClean="0"/>
              <a:t>Your name – Je </a:t>
            </a:r>
            <a:r>
              <a:rPr lang="en-US" dirty="0" err="1" smtClean="0"/>
              <a:t>m’appelle</a:t>
            </a:r>
            <a:r>
              <a:rPr lang="en-US" dirty="0" smtClean="0"/>
              <a:t> </a:t>
            </a:r>
            <a:r>
              <a:rPr lang="en-US" dirty="0" smtClean="0"/>
              <a:t>____________.</a:t>
            </a:r>
          </a:p>
          <a:p>
            <a:r>
              <a:rPr lang="en-US" dirty="0" smtClean="0"/>
              <a:t>Your age – Je </a:t>
            </a:r>
            <a:r>
              <a:rPr lang="en-US" dirty="0" err="1" smtClean="0"/>
              <a:t>suis</a:t>
            </a:r>
            <a:r>
              <a:rPr lang="en-US" dirty="0" smtClean="0"/>
              <a:t> _________ </a:t>
            </a:r>
            <a:r>
              <a:rPr lang="en-US" dirty="0" err="1" smtClean="0"/>
              <a:t>ans</a:t>
            </a:r>
            <a:r>
              <a:rPr lang="en-US" dirty="0" smtClean="0"/>
              <a:t> de age.</a:t>
            </a:r>
          </a:p>
          <a:p>
            <a:r>
              <a:rPr lang="en-US" dirty="0" smtClean="0"/>
              <a:t>You say if you have brothers/sisters. – </a:t>
            </a:r>
            <a:r>
              <a:rPr lang="en-US" dirty="0" err="1" smtClean="0"/>
              <a:t>J’ai</a:t>
            </a:r>
            <a:r>
              <a:rPr lang="en-US" dirty="0" smtClean="0"/>
              <a:t> ____    </a:t>
            </a:r>
            <a:r>
              <a:rPr lang="en-US" dirty="0" err="1" smtClean="0"/>
              <a:t>freres</a:t>
            </a:r>
            <a:r>
              <a:rPr lang="en-US" dirty="0" smtClean="0"/>
              <a:t> et ____ </a:t>
            </a:r>
            <a:r>
              <a:rPr lang="en-US" dirty="0" err="1" smtClean="0"/>
              <a:t>soeurs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hair color. – </a:t>
            </a:r>
          </a:p>
          <a:p>
            <a:r>
              <a:rPr lang="en-US" dirty="0" smtClean="0"/>
              <a:t>Your eye color. – </a:t>
            </a:r>
          </a:p>
          <a:p>
            <a:r>
              <a:rPr lang="en-US" dirty="0" smtClean="0"/>
              <a:t>Your height. –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say where you live. – </a:t>
            </a:r>
          </a:p>
          <a:p>
            <a:r>
              <a:rPr lang="en-US" dirty="0" smtClean="0"/>
              <a:t>Your favorite subject at school. – </a:t>
            </a:r>
          </a:p>
          <a:p>
            <a:r>
              <a:rPr lang="en-US" dirty="0" smtClean="0"/>
              <a:t>Your favorite food – </a:t>
            </a:r>
          </a:p>
          <a:p>
            <a:r>
              <a:rPr lang="en-US" dirty="0" smtClean="0"/>
              <a:t>Your favorite TV show – </a:t>
            </a:r>
          </a:p>
          <a:p>
            <a:r>
              <a:rPr lang="en-US" dirty="0" smtClean="0"/>
              <a:t>What you like to do on the weekends. –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day!!!!!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Daily Work Travail du jour</vt:lpstr>
      <vt:lpstr>Welcome to class!!!</vt:lpstr>
      <vt:lpstr>Today’s Work</vt:lpstr>
      <vt:lpstr>What to include!</vt:lpstr>
      <vt:lpstr>What to include!</vt:lpstr>
      <vt:lpstr>Slide 6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 Travailler du jour</dc:title>
  <dc:creator>dale.mundle</dc:creator>
  <cp:lastModifiedBy>dale.mundle</cp:lastModifiedBy>
  <cp:revision>8</cp:revision>
  <dcterms:created xsi:type="dcterms:W3CDTF">2012-02-20T11:51:52Z</dcterms:created>
  <dcterms:modified xsi:type="dcterms:W3CDTF">2012-02-21T12:31:42Z</dcterms:modified>
</cp:coreProperties>
</file>