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A9EB-5B53-4CD7-B290-E2C2DDA26C0B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39F2-A27B-4881-BE54-A6A3D9154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time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dirty="0" smtClean="0"/>
              <a:t>, February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being here today!!!</a:t>
            </a:r>
          </a:p>
          <a:p>
            <a:r>
              <a:rPr lang="en-US" dirty="0" smtClean="0"/>
              <a:t>Today is </a:t>
            </a:r>
            <a:r>
              <a:rPr lang="en-US" dirty="0" smtClean="0"/>
              <a:t>Tuesday</a:t>
            </a:r>
            <a:r>
              <a:rPr lang="en-US" dirty="0" smtClean="0"/>
              <a:t>, February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r>
              <a:rPr lang="en-US" dirty="0" smtClean="0"/>
              <a:t>.</a:t>
            </a:r>
          </a:p>
          <a:p>
            <a:r>
              <a:rPr lang="en-US" sz="4000" b="1" dirty="0" smtClean="0"/>
              <a:t>HAPPY ST. VALENTINE’S DAY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dirty="0" err="1" smtClean="0"/>
              <a:t>Quizlets</a:t>
            </a:r>
            <a:r>
              <a:rPr lang="en-US" dirty="0" smtClean="0"/>
              <a:t> </a:t>
            </a:r>
            <a:r>
              <a:rPr lang="en-US" dirty="0" smtClean="0"/>
              <a:t># </a:t>
            </a:r>
            <a:r>
              <a:rPr lang="en-US" dirty="0" smtClean="0"/>
              <a:t>– Numbers 1 – </a:t>
            </a:r>
            <a:r>
              <a:rPr lang="en-US" dirty="0" smtClean="0"/>
              <a:t>100</a:t>
            </a:r>
          </a:p>
          <a:p>
            <a:r>
              <a:rPr lang="en-US" dirty="0" smtClean="0"/>
              <a:t>Five simple sentences into your notes!!</a:t>
            </a:r>
          </a:p>
          <a:p>
            <a:r>
              <a:rPr lang="en-US" dirty="0" smtClean="0"/>
              <a:t>One simple sentence into this PowerPoint.</a:t>
            </a:r>
          </a:p>
          <a:p>
            <a:r>
              <a:rPr lang="en-US" dirty="0" smtClean="0"/>
              <a:t>Finish your worksheets by the end of class!!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#1 -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69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Class time </vt:lpstr>
      <vt:lpstr>Welcome to class!</vt:lpstr>
      <vt:lpstr>Today Activities</vt:lpstr>
      <vt:lpstr>Slide 4</vt:lpstr>
      <vt:lpstr>Slide 5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time</dc:title>
  <dc:creator>dale.mundle</dc:creator>
  <cp:lastModifiedBy>dale.mundle</cp:lastModifiedBy>
  <cp:revision>21</cp:revision>
  <dcterms:created xsi:type="dcterms:W3CDTF">2012-02-10T13:03:16Z</dcterms:created>
  <dcterms:modified xsi:type="dcterms:W3CDTF">2012-02-14T14:53:34Z</dcterms:modified>
</cp:coreProperties>
</file>