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A55C-B3EF-436F-B11A-1701E449D7C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4231A-CE65-4945-BFC1-7CD1BB8DF8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Work</a:t>
            </a:r>
            <a:br>
              <a:rPr lang="en-US" dirty="0" smtClean="0"/>
            </a:br>
            <a:r>
              <a:rPr lang="en-US" dirty="0" err="1" smtClean="0"/>
              <a:t>Travailler</a:t>
            </a:r>
            <a:r>
              <a:rPr lang="en-US" dirty="0" smtClean="0"/>
              <a:t> du jour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February 20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</a:p>
          <a:p>
            <a:r>
              <a:rPr lang="en-US" dirty="0" err="1" smtClean="0"/>
              <a:t>lundi</a:t>
            </a:r>
            <a:r>
              <a:rPr lang="en-US" dirty="0" smtClean="0"/>
              <a:t>, le 20ieme </a:t>
            </a:r>
            <a:r>
              <a:rPr lang="en-US" dirty="0" err="1" smtClean="0"/>
              <a:t>fevrier</a:t>
            </a:r>
            <a:r>
              <a:rPr lang="en-US" dirty="0" smtClean="0"/>
              <a:t>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is Monday, February 20</a:t>
            </a:r>
            <a:r>
              <a:rPr lang="en-US" baseline="30000" dirty="0" smtClean="0"/>
              <a:t>th</a:t>
            </a:r>
            <a:r>
              <a:rPr lang="en-US" dirty="0" smtClean="0"/>
              <a:t>, 2012.</a:t>
            </a:r>
          </a:p>
          <a:p>
            <a:r>
              <a:rPr lang="en-US" dirty="0" smtClean="0"/>
              <a:t>I hope you had a great weekend!!!</a:t>
            </a:r>
          </a:p>
          <a:p>
            <a:r>
              <a:rPr lang="en-US" dirty="0" smtClean="0"/>
              <a:t>Short work week this week! No School on Friday, February 24</a:t>
            </a:r>
            <a:r>
              <a:rPr lang="en-US" baseline="30000" dirty="0" smtClean="0"/>
              <a:t>th</a:t>
            </a:r>
            <a:r>
              <a:rPr lang="en-US" dirty="0" smtClean="0"/>
              <a:t>; Teacher’s Meetings!!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weeks vocabulary word list is “Family Members”!!</a:t>
            </a:r>
          </a:p>
          <a:p>
            <a:r>
              <a:rPr lang="en-US" dirty="0" smtClean="0"/>
              <a:t>We will be preparing a description of ourselves(yourselves) and what we(you) like.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include!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Hello – welcome.</a:t>
            </a:r>
          </a:p>
          <a:p>
            <a:r>
              <a:rPr lang="en-US" dirty="0" smtClean="0"/>
              <a:t>Your name – Je </a:t>
            </a:r>
            <a:r>
              <a:rPr lang="en-US" dirty="0" err="1" smtClean="0"/>
              <a:t>suis</a:t>
            </a:r>
            <a:r>
              <a:rPr lang="en-US" dirty="0" smtClean="0"/>
              <a:t> ____________.</a:t>
            </a:r>
          </a:p>
          <a:p>
            <a:r>
              <a:rPr lang="en-US" dirty="0" smtClean="0"/>
              <a:t>Your age – Je </a:t>
            </a:r>
            <a:r>
              <a:rPr lang="en-US" dirty="0" err="1" smtClean="0"/>
              <a:t>suis</a:t>
            </a:r>
            <a:r>
              <a:rPr lang="en-US" dirty="0" smtClean="0"/>
              <a:t> _________ </a:t>
            </a:r>
            <a:r>
              <a:rPr lang="en-US" dirty="0" err="1" smtClean="0"/>
              <a:t>ans</a:t>
            </a:r>
            <a:r>
              <a:rPr lang="en-US" dirty="0" smtClean="0"/>
              <a:t> de age.</a:t>
            </a:r>
          </a:p>
          <a:p>
            <a:r>
              <a:rPr lang="en-US" dirty="0" smtClean="0"/>
              <a:t>You say if you have brothers/sisters. – </a:t>
            </a:r>
            <a:r>
              <a:rPr lang="en-US" dirty="0" err="1" smtClean="0"/>
              <a:t>J’ai</a:t>
            </a:r>
            <a:r>
              <a:rPr lang="en-US" dirty="0" smtClean="0"/>
              <a:t> ____    </a:t>
            </a:r>
            <a:r>
              <a:rPr lang="en-US" dirty="0" err="1" smtClean="0"/>
              <a:t>freres</a:t>
            </a:r>
            <a:r>
              <a:rPr lang="en-US" dirty="0" smtClean="0"/>
              <a:t> et ____ </a:t>
            </a:r>
            <a:r>
              <a:rPr lang="en-US" dirty="0" err="1" smtClean="0"/>
              <a:t>soeurs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Your hair color. – </a:t>
            </a:r>
          </a:p>
          <a:p>
            <a:r>
              <a:rPr lang="en-US" dirty="0" smtClean="0"/>
              <a:t>Your eye color. – </a:t>
            </a:r>
          </a:p>
          <a:p>
            <a:r>
              <a:rPr lang="en-US" dirty="0" smtClean="0"/>
              <a:t>Your height. –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include!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say where you live. – </a:t>
            </a:r>
          </a:p>
          <a:p>
            <a:r>
              <a:rPr lang="en-US" dirty="0" smtClean="0"/>
              <a:t>Your favorite subject at school. – </a:t>
            </a:r>
          </a:p>
          <a:p>
            <a:r>
              <a:rPr lang="en-US" dirty="0" smtClean="0"/>
              <a:t>Your favorite food – </a:t>
            </a:r>
          </a:p>
          <a:p>
            <a:r>
              <a:rPr lang="en-US" dirty="0" smtClean="0"/>
              <a:t>Your favorite TV show – </a:t>
            </a:r>
          </a:p>
          <a:p>
            <a:r>
              <a:rPr lang="en-US" dirty="0" smtClean="0"/>
              <a:t>What you like to do on the weekends. –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great day!!!!!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Daily Work Travailler du jour</vt:lpstr>
      <vt:lpstr>Welcome to class!!!</vt:lpstr>
      <vt:lpstr>Today’s Work</vt:lpstr>
      <vt:lpstr>What to include!</vt:lpstr>
      <vt:lpstr>What to include!</vt:lpstr>
      <vt:lpstr>Slide 6</vt:lpstr>
    </vt:vector>
  </TitlesOfParts>
  <Company>School District 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Work Travailler du jour</dc:title>
  <dc:creator>dale.mundle</dc:creator>
  <cp:lastModifiedBy>dale.mundle</cp:lastModifiedBy>
  <cp:revision>6</cp:revision>
  <dcterms:created xsi:type="dcterms:W3CDTF">2012-02-20T11:51:52Z</dcterms:created>
  <dcterms:modified xsi:type="dcterms:W3CDTF">2012-02-20T12:28:52Z</dcterms:modified>
</cp:coreProperties>
</file>