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C1F-630A-485E-8337-81A3E90451C4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6B83-F608-4C7B-BCAF-C6A8AF0F8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C1F-630A-485E-8337-81A3E90451C4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6B83-F608-4C7B-BCAF-C6A8AF0F8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C1F-630A-485E-8337-81A3E90451C4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6B83-F608-4C7B-BCAF-C6A8AF0F8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C1F-630A-485E-8337-81A3E90451C4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6B83-F608-4C7B-BCAF-C6A8AF0F8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C1F-630A-485E-8337-81A3E90451C4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6B83-F608-4C7B-BCAF-C6A8AF0F8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C1F-630A-485E-8337-81A3E90451C4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6B83-F608-4C7B-BCAF-C6A8AF0F8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C1F-630A-485E-8337-81A3E90451C4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6B83-F608-4C7B-BCAF-C6A8AF0F8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C1F-630A-485E-8337-81A3E90451C4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6B83-F608-4C7B-BCAF-C6A8AF0F8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C1F-630A-485E-8337-81A3E90451C4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6B83-F608-4C7B-BCAF-C6A8AF0F8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C1F-630A-485E-8337-81A3E90451C4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6B83-F608-4C7B-BCAF-C6A8AF0F8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C1F-630A-485E-8337-81A3E90451C4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6B83-F608-4C7B-BCAF-C6A8AF0F8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5AC1F-630A-485E-8337-81A3E90451C4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16B83-F608-4C7B-BCAF-C6A8AF0F84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February 27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being here!!!!</a:t>
            </a:r>
          </a:p>
          <a:p>
            <a:r>
              <a:rPr lang="en-US" dirty="0" smtClean="0"/>
              <a:t>Today is Monday, February 27</a:t>
            </a:r>
            <a:r>
              <a:rPr lang="en-US" baseline="30000" dirty="0" smtClean="0"/>
              <a:t>th</a:t>
            </a:r>
            <a:r>
              <a:rPr lang="en-US" dirty="0" smtClean="0"/>
              <a:t>, 2012.</a:t>
            </a:r>
          </a:p>
          <a:p>
            <a:r>
              <a:rPr lang="en-US" dirty="0" smtClean="0"/>
              <a:t>I hope you had a great weekend!!!!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vocabulary word list this week is on “Clothing”.</a:t>
            </a:r>
          </a:p>
          <a:p>
            <a:r>
              <a:rPr lang="en-US" dirty="0" smtClean="0"/>
              <a:t>I need to see two different </a:t>
            </a:r>
            <a:r>
              <a:rPr lang="en-US" dirty="0" err="1" smtClean="0"/>
              <a:t>Quizlets</a:t>
            </a:r>
            <a:r>
              <a:rPr lang="en-US" dirty="0" smtClean="0"/>
              <a:t> on clothing.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Word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5638800"/>
          </a:xfrm>
        </p:spPr>
        <p:txBody>
          <a:bodyPr>
            <a:normAutofit fontScale="55000" lnSpcReduction="20000"/>
          </a:bodyPr>
          <a:lstStyle/>
          <a:p>
            <a:r>
              <a:rPr lang="fr-CA" b="1" dirty="0"/>
              <a:t>une ceinture		</a:t>
            </a:r>
            <a:r>
              <a:rPr lang="fr-CA" dirty="0" err="1" smtClean="0"/>
              <a:t>belt</a:t>
            </a:r>
            <a:endParaRPr lang="en-US" dirty="0"/>
          </a:p>
          <a:p>
            <a:r>
              <a:rPr lang="fr-CA" b="1" dirty="0"/>
              <a:t>une cravate		</a:t>
            </a:r>
            <a:r>
              <a:rPr lang="fr-CA" dirty="0" err="1" smtClean="0"/>
              <a:t>tie</a:t>
            </a:r>
            <a:endParaRPr lang="en-US" dirty="0"/>
          </a:p>
          <a:p>
            <a:r>
              <a:rPr lang="fr-CA" b="1" dirty="0"/>
              <a:t>des chaussures		</a:t>
            </a:r>
            <a:r>
              <a:rPr lang="fr-CA" dirty="0" err="1" smtClean="0"/>
              <a:t>shoes</a:t>
            </a:r>
            <a:endParaRPr lang="en-US" dirty="0"/>
          </a:p>
          <a:p>
            <a:r>
              <a:rPr lang="fr-CA" b="1" dirty="0"/>
              <a:t>un tee-shirt		</a:t>
            </a:r>
            <a:r>
              <a:rPr lang="fr-CA" dirty="0" smtClean="0"/>
              <a:t>t-shirt</a:t>
            </a:r>
            <a:endParaRPr lang="en-US" dirty="0"/>
          </a:p>
          <a:p>
            <a:r>
              <a:rPr lang="fr-CA" b="1" dirty="0"/>
              <a:t>un pull	</a:t>
            </a:r>
            <a:r>
              <a:rPr lang="fr-CA" b="1"/>
              <a:t>	</a:t>
            </a:r>
            <a:r>
              <a:rPr lang="fr-CA" smtClean="0"/>
              <a:t>sweater</a:t>
            </a:r>
            <a:endParaRPr lang="en-US" dirty="0"/>
          </a:p>
          <a:p>
            <a:r>
              <a:rPr lang="fr-CA" b="1" dirty="0"/>
              <a:t>un pantalon		</a:t>
            </a:r>
            <a:r>
              <a:rPr lang="fr-CA" dirty="0" smtClean="0"/>
              <a:t>pants</a:t>
            </a:r>
            <a:endParaRPr lang="en-US" dirty="0"/>
          </a:p>
          <a:p>
            <a:r>
              <a:rPr lang="fr-CA" b="1" dirty="0"/>
              <a:t>une robe de chambre	</a:t>
            </a:r>
            <a:r>
              <a:rPr lang="fr-CA" dirty="0" smtClean="0"/>
              <a:t>house </a:t>
            </a:r>
            <a:r>
              <a:rPr lang="fr-CA" dirty="0" err="1"/>
              <a:t>coat</a:t>
            </a:r>
            <a:endParaRPr lang="en-US" dirty="0"/>
          </a:p>
          <a:p>
            <a:r>
              <a:rPr lang="fr-CA" b="1" dirty="0"/>
              <a:t>une chemise		</a:t>
            </a:r>
            <a:r>
              <a:rPr lang="fr-CA" dirty="0" err="1" smtClean="0"/>
              <a:t>shirt</a:t>
            </a:r>
            <a:endParaRPr lang="en-US" dirty="0"/>
          </a:p>
          <a:p>
            <a:r>
              <a:rPr lang="fr-CA" b="1" dirty="0"/>
              <a:t>un imperméable	</a:t>
            </a:r>
            <a:r>
              <a:rPr lang="fr-CA" dirty="0" err="1" smtClean="0"/>
              <a:t>raincoat</a:t>
            </a:r>
            <a:endParaRPr lang="en-US" dirty="0"/>
          </a:p>
          <a:p>
            <a:r>
              <a:rPr lang="fr-CA" b="1" dirty="0"/>
              <a:t>un chapeau</a:t>
            </a:r>
            <a:r>
              <a:rPr lang="fr-CA" dirty="0"/>
              <a:t>		</a:t>
            </a:r>
            <a:r>
              <a:rPr lang="fr-CA" dirty="0" err="1" smtClean="0"/>
              <a:t>hat</a:t>
            </a:r>
            <a:endParaRPr lang="en-US" dirty="0"/>
          </a:p>
          <a:p>
            <a:r>
              <a:rPr lang="fr-CA" b="1" dirty="0"/>
              <a:t>des gants		</a:t>
            </a:r>
            <a:r>
              <a:rPr lang="fr-CA" dirty="0" err="1" smtClean="0"/>
              <a:t>gloves</a:t>
            </a:r>
            <a:endParaRPr lang="en-US" dirty="0"/>
          </a:p>
          <a:p>
            <a:r>
              <a:rPr lang="fr-CA" b="1" dirty="0"/>
              <a:t>une écharpe		</a:t>
            </a:r>
            <a:r>
              <a:rPr lang="fr-CA" dirty="0" err="1" smtClean="0"/>
              <a:t>scarf</a:t>
            </a:r>
            <a:endParaRPr lang="en-US" dirty="0"/>
          </a:p>
          <a:p>
            <a:r>
              <a:rPr lang="fr-CA" b="1" dirty="0"/>
              <a:t>des pantoufles		</a:t>
            </a:r>
            <a:r>
              <a:rPr lang="fr-CA" dirty="0" err="1" smtClean="0"/>
              <a:t>slippers</a:t>
            </a:r>
            <a:endParaRPr lang="en-US" dirty="0"/>
          </a:p>
          <a:p>
            <a:r>
              <a:rPr lang="fr-CA" b="1" dirty="0"/>
              <a:t>un chemisier		</a:t>
            </a:r>
            <a:r>
              <a:rPr lang="fr-CA" dirty="0" smtClean="0"/>
              <a:t>blouse</a:t>
            </a:r>
            <a:endParaRPr lang="en-US" dirty="0"/>
          </a:p>
          <a:p>
            <a:r>
              <a:rPr lang="fr-CA" b="1" dirty="0"/>
              <a:t>un manteau		</a:t>
            </a:r>
            <a:r>
              <a:rPr lang="fr-CA" dirty="0" err="1" smtClean="0"/>
              <a:t>coat</a:t>
            </a:r>
            <a:endParaRPr lang="en-US" dirty="0"/>
          </a:p>
          <a:p>
            <a:r>
              <a:rPr lang="fr-CA" b="1" dirty="0"/>
              <a:t>des chaussettes	</a:t>
            </a:r>
            <a:r>
              <a:rPr lang="fr-CA" dirty="0"/>
              <a:t>	</a:t>
            </a:r>
            <a:r>
              <a:rPr lang="fr-CA" dirty="0" err="1" smtClean="0"/>
              <a:t>socks</a:t>
            </a:r>
            <a:endParaRPr lang="en-US" dirty="0"/>
          </a:p>
          <a:p>
            <a:r>
              <a:rPr lang="fr-CA" b="1" dirty="0"/>
              <a:t>une jupe		</a:t>
            </a:r>
            <a:r>
              <a:rPr lang="fr-CA" dirty="0" err="1" smtClean="0"/>
              <a:t>skirt</a:t>
            </a:r>
            <a:endParaRPr lang="en-US" dirty="0"/>
          </a:p>
          <a:p>
            <a:r>
              <a:rPr lang="fr-CA" b="1" dirty="0"/>
              <a:t>des bottes		</a:t>
            </a:r>
            <a:r>
              <a:rPr lang="fr-CA" dirty="0" smtClean="0"/>
              <a:t>boots</a:t>
            </a:r>
            <a:endParaRPr lang="en-US" dirty="0"/>
          </a:p>
          <a:p>
            <a:r>
              <a:rPr lang="fr-CA" b="1" dirty="0"/>
              <a:t>un maillot de bain	</a:t>
            </a:r>
            <a:r>
              <a:rPr lang="fr-CA" dirty="0" err="1" smtClean="0"/>
              <a:t>bathing</a:t>
            </a:r>
            <a:r>
              <a:rPr lang="fr-CA" dirty="0" smtClean="0"/>
              <a:t> </a:t>
            </a:r>
            <a:r>
              <a:rPr lang="fr-CA" dirty="0"/>
              <a:t>suit</a:t>
            </a:r>
            <a:endParaRPr lang="en-US" dirty="0"/>
          </a:p>
          <a:p>
            <a:r>
              <a:rPr lang="fr-CA" b="1" dirty="0"/>
              <a:t>des sandales	</a:t>
            </a:r>
            <a:r>
              <a:rPr lang="fr-CA" dirty="0"/>
              <a:t>	</a:t>
            </a:r>
            <a:r>
              <a:rPr lang="fr-CA" dirty="0" err="1" smtClean="0"/>
              <a:t>sandals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Daily Work</vt:lpstr>
      <vt:lpstr>Welcome to class!!!</vt:lpstr>
      <vt:lpstr>Today’s work</vt:lpstr>
      <vt:lpstr>Vocabulary Word List</vt:lpstr>
    </vt:vector>
  </TitlesOfParts>
  <Company>School District 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Work</dc:title>
  <dc:creator>dale.mundle</dc:creator>
  <cp:lastModifiedBy>dale.mundle</cp:lastModifiedBy>
  <cp:revision>1</cp:revision>
  <dcterms:created xsi:type="dcterms:W3CDTF">2012-02-27T12:55:07Z</dcterms:created>
  <dcterms:modified xsi:type="dcterms:W3CDTF">2012-02-27T12:59:37Z</dcterms:modified>
</cp:coreProperties>
</file>