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E0CA-AA0F-47EB-9A1E-9A1C29E99C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DDD5D-07AC-4757-9CE6-2CBE307203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arlaw.nbed.nb.ca/" TargetMode="External"/><Relationship Id="rId2" Type="http://schemas.openxmlformats.org/officeDocument/2006/relationships/hyperlink" Target="http://www.bbt.nbed.nb.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BBT Grade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10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Tuesday, April 10</a:t>
            </a:r>
            <a:r>
              <a:rPr lang="en-US" baseline="30000" dirty="0" smtClean="0"/>
              <a:t>th</a:t>
            </a:r>
            <a:r>
              <a:rPr lang="en-US" dirty="0" smtClean="0"/>
              <a:t>, 2012.</a:t>
            </a:r>
          </a:p>
          <a:p>
            <a:r>
              <a:rPr lang="en-US" dirty="0" smtClean="0"/>
              <a:t>I hope you had an awesome long weekend!!</a:t>
            </a:r>
          </a:p>
          <a:p>
            <a:r>
              <a:rPr lang="en-US" dirty="0" smtClean="0"/>
              <a:t>Thank you for being here today!!</a:t>
            </a:r>
          </a:p>
          <a:p>
            <a:r>
              <a:rPr lang="en-US" dirty="0" smtClean="0"/>
              <a:t>I’ll go over the course and schedule of assignments!</a:t>
            </a:r>
          </a:p>
          <a:p>
            <a:r>
              <a:rPr lang="en-US" dirty="0" smtClean="0"/>
              <a:t>There’s a lot of work to do; as long as you work each day; you’ll have enough time to do it!!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Room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four respects that I ask all students to follow.</a:t>
            </a:r>
          </a:p>
          <a:p>
            <a:r>
              <a:rPr lang="en-US" dirty="0" smtClean="0"/>
              <a:t>I have three classroom rules.</a:t>
            </a:r>
          </a:p>
          <a:p>
            <a:r>
              <a:rPr lang="en-US" dirty="0" smtClean="0"/>
              <a:t>Any questions!!??!!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assignment is using PowerPoint Presentation – “Are you ready for a Puppy?</a:t>
            </a:r>
          </a:p>
          <a:p>
            <a:r>
              <a:rPr lang="en-US" dirty="0" smtClean="0"/>
              <a:t>All necessary information can be found on the BBT website and our school website.</a:t>
            </a:r>
          </a:p>
          <a:p>
            <a:r>
              <a:rPr lang="en-US" dirty="0" smtClean="0">
                <a:hlinkClick r:id="rId2"/>
              </a:rPr>
              <a:t>www.bbt.nbed.nb.ca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www.bonarlaw.nbed.nb.ca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great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to BBT Grade 9</vt:lpstr>
      <vt:lpstr>Welcome to class!</vt:lpstr>
      <vt:lpstr>Class Room Rules</vt:lpstr>
      <vt:lpstr>Slide 4</vt:lpstr>
      <vt:lpstr>Have a great 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BBT Grade 9</dc:title>
  <dc:creator>DT16</dc:creator>
  <cp:lastModifiedBy>DT16</cp:lastModifiedBy>
  <cp:revision>1</cp:revision>
  <dcterms:created xsi:type="dcterms:W3CDTF">2012-04-10T16:58:12Z</dcterms:created>
  <dcterms:modified xsi:type="dcterms:W3CDTF">2012-04-10T17:05:36Z</dcterms:modified>
</cp:coreProperties>
</file>