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8093B97-6F7F-481D-8D7C-5EB5FF605444}" type="datetimeFigureOut">
              <a:rPr lang="en-US" smtClean="0"/>
              <a:pPr/>
              <a:t>9/1/2011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8A964D3-7039-430F-8C1E-74726A9379E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093B97-6F7F-481D-8D7C-5EB5FF605444}" type="datetimeFigureOut">
              <a:rPr lang="en-US" smtClean="0"/>
              <a:pPr/>
              <a:t>9/1/2011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964D3-7039-430F-8C1E-74726A9379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093B97-6F7F-481D-8D7C-5EB5FF605444}" type="datetimeFigureOut">
              <a:rPr lang="en-US" smtClean="0"/>
              <a:pPr/>
              <a:t>9/1/2011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964D3-7039-430F-8C1E-74726A9379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093B97-6F7F-481D-8D7C-5EB5FF605444}" type="datetimeFigureOut">
              <a:rPr lang="en-US" smtClean="0"/>
              <a:pPr/>
              <a:t>9/1/2011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964D3-7039-430F-8C1E-74726A9379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8093B97-6F7F-481D-8D7C-5EB5FF605444}" type="datetimeFigureOut">
              <a:rPr lang="en-US" smtClean="0"/>
              <a:pPr/>
              <a:t>9/1/2011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964D3-7039-430F-8C1E-74726A9379E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093B97-6F7F-481D-8D7C-5EB5FF605444}" type="datetimeFigureOut">
              <a:rPr lang="en-US" smtClean="0"/>
              <a:pPr/>
              <a:t>9/1/2011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964D3-7039-430F-8C1E-74726A9379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8093B97-6F7F-481D-8D7C-5EB5FF605444}" type="datetimeFigureOut">
              <a:rPr lang="en-US" smtClean="0"/>
              <a:pPr/>
              <a:t>9/1/2011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A964D3-7039-430F-8C1E-74726A9379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8093B97-6F7F-481D-8D7C-5EB5FF605444}" type="datetimeFigureOut">
              <a:rPr lang="en-US" smtClean="0"/>
              <a:pPr/>
              <a:t>9/1/2011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A964D3-7039-430F-8C1E-74726A9379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093B97-6F7F-481D-8D7C-5EB5FF605444}" type="datetimeFigureOut">
              <a:rPr lang="en-US" smtClean="0"/>
              <a:pPr/>
              <a:t>9/1/2011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A964D3-7039-430F-8C1E-74726A9379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093B97-6F7F-481D-8D7C-5EB5FF605444}" type="datetimeFigureOut">
              <a:rPr lang="en-US" smtClean="0"/>
              <a:pPr/>
              <a:t>9/1/2011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964D3-7039-430F-8C1E-74726A9379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8093B97-6F7F-481D-8D7C-5EB5FF605444}" type="datetimeFigureOut">
              <a:rPr lang="en-US" smtClean="0"/>
              <a:pPr/>
              <a:t>9/1/2011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8A964D3-7039-430F-8C1E-74726A9379E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8093B97-6F7F-481D-8D7C-5EB5FF605444}" type="datetimeFigureOut">
              <a:rPr lang="en-US" smtClean="0"/>
              <a:pPr/>
              <a:t>9/1/2011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8A964D3-7039-430F-8C1E-74726A9379E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Residential Finish </a:t>
            </a:r>
            <a:r>
              <a:rPr lang="en-US" smtClean="0"/>
              <a:t>and Insulation</a:t>
            </a:r>
            <a:endParaRPr lang="en-US" dirty="0"/>
          </a:p>
        </p:txBody>
      </p:sp>
      <p:sp>
        <p:nvSpPr>
          <p:cNvPr id="3" name="Subtitle 2"/>
          <p:cNvSpPr>
            <a:spLocks noGrp="1"/>
          </p:cNvSpPr>
          <p:nvPr>
            <p:ph type="subTitle" idx="1"/>
          </p:nvPr>
        </p:nvSpPr>
        <p:spPr/>
        <p:txBody>
          <a:bodyPr/>
          <a:lstStyle/>
          <a:p>
            <a:r>
              <a:rPr lang="en-US" dirty="0" smtClean="0"/>
              <a:t>Teacher: </a:t>
            </a:r>
            <a:r>
              <a:rPr lang="en-US" dirty="0" err="1" smtClean="0"/>
              <a:t>Mr</a:t>
            </a:r>
            <a:r>
              <a:rPr lang="en-US" dirty="0" smtClean="0"/>
              <a:t> Daigle</a:t>
            </a:r>
          </a:p>
          <a:p>
            <a:r>
              <a:rPr lang="en-US" dirty="0" smtClean="0"/>
              <a:t>Semester : 1 or 2</a:t>
            </a:r>
          </a:p>
          <a:p>
            <a:r>
              <a:rPr lang="en-US" dirty="0" smtClean="0"/>
              <a:t>Year: 2001/2012</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Needed:</a:t>
            </a:r>
            <a:endParaRPr lang="en-US" dirty="0"/>
          </a:p>
        </p:txBody>
      </p:sp>
      <p:sp>
        <p:nvSpPr>
          <p:cNvPr id="3" name="Content Placeholder 2"/>
          <p:cNvSpPr>
            <a:spLocks noGrp="1"/>
          </p:cNvSpPr>
          <p:nvPr>
            <p:ph idx="1"/>
          </p:nvPr>
        </p:nvSpPr>
        <p:spPr/>
        <p:txBody>
          <a:bodyPr/>
          <a:lstStyle/>
          <a:p>
            <a:r>
              <a:rPr lang="en-US" dirty="0" smtClean="0"/>
              <a:t>1. Binder</a:t>
            </a:r>
          </a:p>
          <a:p>
            <a:r>
              <a:rPr lang="en-US" dirty="0" smtClean="0"/>
              <a:t>2. Pen, Pencil, Eraser, and Calculator</a:t>
            </a:r>
          </a:p>
          <a:p>
            <a:r>
              <a:rPr lang="en-US" dirty="0" smtClean="0"/>
              <a:t>3. Work Boots, Coveralls, and Safety Glasses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err="1" smtClean="0"/>
              <a:t>Classwork</a:t>
            </a:r>
            <a:r>
              <a:rPr lang="en-US" dirty="0" smtClean="0"/>
              <a:t> and homework are an essential part of this course. Only by completing and keeping up in assignments can you expect success in this subject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a:t>
            </a:r>
            <a:endParaRPr lang="en-US" dirty="0"/>
          </a:p>
        </p:txBody>
      </p:sp>
      <p:sp>
        <p:nvSpPr>
          <p:cNvPr id="3" name="Content Placeholder 2"/>
          <p:cNvSpPr>
            <a:spLocks noGrp="1"/>
          </p:cNvSpPr>
          <p:nvPr>
            <p:ph idx="1"/>
          </p:nvPr>
        </p:nvSpPr>
        <p:spPr/>
        <p:txBody>
          <a:bodyPr/>
          <a:lstStyle/>
          <a:p>
            <a:r>
              <a:rPr lang="en-US" dirty="0" smtClean="0"/>
              <a:t>You are expected to show up to write your test on the assigned day.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r>
              <a:rPr lang="en-US" dirty="0" smtClean="0"/>
              <a:t>Be on time and have all materials for class (including textbook, calculator, pens, and pencils). Your attendance is essential to pass this course. You are expected to pick up any homework missed due to absences.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 Help:</a:t>
            </a:r>
            <a:endParaRPr lang="en-US" dirty="0"/>
          </a:p>
        </p:txBody>
      </p:sp>
      <p:sp>
        <p:nvSpPr>
          <p:cNvPr id="3" name="Content Placeholder 2"/>
          <p:cNvSpPr>
            <a:spLocks noGrp="1"/>
          </p:cNvSpPr>
          <p:nvPr>
            <p:ph idx="1"/>
          </p:nvPr>
        </p:nvSpPr>
        <p:spPr/>
        <p:txBody>
          <a:bodyPr/>
          <a:lstStyle/>
          <a:p>
            <a:r>
              <a:rPr lang="en-US" dirty="0" smtClean="0"/>
              <a:t>Should you have difficulty with this subject, extra help is available upon request. You are responsible to come for extra help if you need it.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smtClean="0"/>
              <a:t>Term 1 ___________________ Value 50%</a:t>
            </a:r>
          </a:p>
          <a:p>
            <a:r>
              <a:rPr lang="en-US" dirty="0" smtClean="0"/>
              <a:t>Term 2 ___________________ Value 50%</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Classroom Procedures and Marking Scheme:</a:t>
            </a:r>
            <a:endParaRPr lang="en-US" dirty="0"/>
          </a:p>
        </p:txBody>
      </p:sp>
      <p:sp>
        <p:nvSpPr>
          <p:cNvPr id="3" name="Content Placeholder 2"/>
          <p:cNvSpPr>
            <a:spLocks noGrp="1"/>
          </p:cNvSpPr>
          <p:nvPr>
            <p:ph idx="1"/>
          </p:nvPr>
        </p:nvSpPr>
        <p:spPr/>
        <p:txBody>
          <a:bodyPr/>
          <a:lstStyle/>
          <a:p>
            <a:r>
              <a:rPr lang="en-US" dirty="0" smtClean="0"/>
              <a:t>1. Lecture, Note Taking, Exercises, Worksheets and Homework.</a:t>
            </a:r>
          </a:p>
          <a:p>
            <a:r>
              <a:rPr lang="en-US" dirty="0" smtClean="0"/>
              <a:t>2. Marks</a:t>
            </a:r>
          </a:p>
          <a:p>
            <a:pPr lvl="1"/>
            <a:r>
              <a:rPr lang="en-US" dirty="0" smtClean="0"/>
              <a:t>a) Tests			20% each term</a:t>
            </a:r>
          </a:p>
          <a:p>
            <a:pPr lvl="1"/>
            <a:r>
              <a:rPr lang="en-US" dirty="0" smtClean="0"/>
              <a:t>b) Assignments		20% each term</a:t>
            </a:r>
          </a:p>
          <a:p>
            <a:pPr lvl="1"/>
            <a:r>
              <a:rPr lang="en-US" dirty="0" smtClean="0"/>
              <a:t>c) Clean up 		10% each term</a:t>
            </a:r>
          </a:p>
          <a:p>
            <a:pPr lvl="1"/>
            <a:r>
              <a:rPr lang="en-US" dirty="0" smtClean="0"/>
              <a:t>d) Projects 		30% each term</a:t>
            </a:r>
          </a:p>
          <a:p>
            <a:pPr lvl="1"/>
            <a:r>
              <a:rPr lang="en-US" dirty="0" smtClean="0"/>
              <a:t>e) Shop Mark		20% each term</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Marking Scheme Continue: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Test – 20% - Written tests to be completed in one hour during class. Approximately two to three per term.</a:t>
            </a:r>
          </a:p>
          <a:p>
            <a:r>
              <a:rPr lang="en-US" dirty="0" smtClean="0"/>
              <a:t>b) Assignments – 20% - Written assignments, to be completed at home or in class. Approximately three per term.</a:t>
            </a:r>
          </a:p>
          <a:p>
            <a:r>
              <a:rPr lang="en-US" dirty="0" smtClean="0"/>
              <a:t>c) Clean up – 10% - A mark will be given every day for clean up of the shop.</a:t>
            </a:r>
          </a:p>
          <a:p>
            <a:r>
              <a:rPr lang="en-US" dirty="0" smtClean="0"/>
              <a:t>d) Projects – 30% - This 30% will be marks compiled from daily projects.</a:t>
            </a:r>
          </a:p>
          <a:p>
            <a:r>
              <a:rPr lang="en-US" dirty="0" smtClean="0"/>
              <a:t>e) Shop Mark – 20% - Based on skills developed in the shop on a </a:t>
            </a:r>
            <a:r>
              <a:rPr lang="en-US" smtClean="0"/>
              <a:t>daily basis.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TotalTime>
  <Words>314</Words>
  <Application>Microsoft Office PowerPoint</Application>
  <PresentationFormat>On-screen Show (4:3)</PresentationFormat>
  <Paragraphs>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Residential Finish and Insulation</vt:lpstr>
      <vt:lpstr>Materials Needed:</vt:lpstr>
      <vt:lpstr>Homework:</vt:lpstr>
      <vt:lpstr>Test:</vt:lpstr>
      <vt:lpstr>Attendance:</vt:lpstr>
      <vt:lpstr>Extra Help:</vt:lpstr>
      <vt:lpstr>Evaluation:</vt:lpstr>
      <vt:lpstr>Classroom Procedures and Marking Scheme:</vt:lpstr>
      <vt:lpstr>Marking Scheme Continue:</vt:lpstr>
    </vt:vector>
  </TitlesOfParts>
  <Company>Miramichi Valley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Framing and Sheating 110</dc:title>
  <dc:creator>Miramichi Valley High</dc:creator>
  <cp:lastModifiedBy>Miramichi Valley High</cp:lastModifiedBy>
  <cp:revision>5</cp:revision>
  <dcterms:created xsi:type="dcterms:W3CDTF">2011-09-01T17:26:27Z</dcterms:created>
  <dcterms:modified xsi:type="dcterms:W3CDTF">2011-09-01T18:04:08Z</dcterms:modified>
</cp:coreProperties>
</file>