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acifico"/>
      <p:regular r:id="rId11"/>
    </p:embeddedFont>
    <p:embeddedFont>
      <p:font typeface="Comfortaa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acifico-regular.fntdata"/><Relationship Id="rId10" Type="http://schemas.openxmlformats.org/officeDocument/2006/relationships/slide" Target="slides/slide5.xml"/><Relationship Id="rId13" Type="http://schemas.openxmlformats.org/officeDocument/2006/relationships/font" Target="fonts/Comfortaa-bold.fntdata"/><Relationship Id="rId12" Type="http://schemas.openxmlformats.org/officeDocument/2006/relationships/font" Target="fonts/Comforta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e59f6e6f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e59f6e6f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e59f6e6f7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e59f6e6f7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e59f6e6f7_0_1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e59f6e6f7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e59f6e6f7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e59f6e6f7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e59f6e6f7_0_1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e59f6e6f7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I07xDdFMdgw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4ASKMcdCc3g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NqFQ3aquBsY" TargetMode="External"/><Relationship Id="rId4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4ASKMcdCc3g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1016400"/>
          </a:xfrm>
          <a:prstGeom prst="rect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106975" y="0"/>
            <a:ext cx="5031900" cy="12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Pacifico"/>
                <a:ea typeface="Pacifico"/>
                <a:cs typeface="Pacifico"/>
                <a:sym typeface="Pacifico"/>
              </a:rPr>
              <a:t>Good Afternoon</a:t>
            </a:r>
            <a:endParaRPr sz="4800">
              <a:solidFill>
                <a:srgbClr val="FFFFFF"/>
              </a:solidFill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34925" y="1926725"/>
            <a:ext cx="4785600" cy="20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omfortaa"/>
                <a:ea typeface="Comfortaa"/>
                <a:cs typeface="Comfortaa"/>
                <a:sym typeface="Comfortaa"/>
              </a:rPr>
              <a:t>Today’s Schedule: </a:t>
            </a:r>
            <a:endParaRPr b="1" sz="2400" u="sng">
              <a:latin typeface="Comfortaa"/>
              <a:ea typeface="Comfortaa"/>
              <a:cs typeface="Comfortaa"/>
              <a:sym typeface="Comforta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Hand Back Tests - Go over them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Review Game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Char char="●"/>
            </a:pPr>
            <a:r>
              <a:rPr lang="en" sz="2400">
                <a:latin typeface="Comfortaa"/>
                <a:ea typeface="Comfortaa"/>
                <a:cs typeface="Comfortaa"/>
                <a:sym typeface="Comfortaa"/>
              </a:rPr>
              <a:t>Journal Entry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 b="1" sz="24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839850" y="1174100"/>
            <a:ext cx="7811100" cy="6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E69138"/>
                </a:solidFill>
                <a:latin typeface="Comfortaa"/>
                <a:ea typeface="Comfortaa"/>
                <a:cs typeface="Comfortaa"/>
                <a:sym typeface="Comfortaa"/>
              </a:rPr>
              <a:t>Friday</a:t>
            </a:r>
            <a:r>
              <a:rPr b="1" lang="en" sz="3000">
                <a:solidFill>
                  <a:srgbClr val="E69138"/>
                </a:solidFill>
                <a:latin typeface="Comfortaa"/>
                <a:ea typeface="Comfortaa"/>
                <a:cs typeface="Comfortaa"/>
                <a:sym typeface="Comfortaa"/>
              </a:rPr>
              <a:t>  February 21st, 2020</a:t>
            </a:r>
            <a:endParaRPr b="1" sz="3000">
              <a:solidFill>
                <a:srgbClr val="E69138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001950" y="2684738"/>
            <a:ext cx="4061100" cy="1490100"/>
          </a:xfrm>
          <a:prstGeom prst="rect">
            <a:avLst/>
          </a:prstGeom>
          <a:noFill/>
          <a:ln cap="flat" cmpd="sng" w="38100">
            <a:solidFill>
              <a:srgbClr val="CC412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CC0000"/>
                </a:solidFill>
                <a:latin typeface="Comfortaa"/>
                <a:ea typeface="Comfortaa"/>
                <a:cs typeface="Comfortaa"/>
                <a:sym typeface="Comfortaa"/>
              </a:rPr>
              <a:t>PLEASE PUT YOUR PHONE IN THE PHONE HOLDER</a:t>
            </a:r>
            <a:endParaRPr b="1" sz="3000">
              <a:solidFill>
                <a:srgbClr val="CC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/>
          <p:nvPr/>
        </p:nvSpPr>
        <p:spPr>
          <a:xfrm>
            <a:off x="0" y="0"/>
            <a:ext cx="9144000" cy="1016400"/>
          </a:xfrm>
          <a:prstGeom prst="rect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1250875" y="0"/>
            <a:ext cx="68112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Pacifico"/>
                <a:ea typeface="Pacifico"/>
                <a:cs typeface="Pacifico"/>
                <a:sym typeface="Pacifico"/>
              </a:rPr>
              <a:t>Journal Video #1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Spike Jonze's Ikea commercial" id="65" name="Google Shape;65;p14" title="ikea lamp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31875" y="12321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0" y="0"/>
            <a:ext cx="9144000" cy="1016400"/>
          </a:xfrm>
          <a:prstGeom prst="rect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/>
        </p:nvSpPr>
        <p:spPr>
          <a:xfrm>
            <a:off x="1250875" y="0"/>
            <a:ext cx="68112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Pacifico"/>
                <a:ea typeface="Pacifico"/>
                <a:cs typeface="Pacifico"/>
                <a:sym typeface="Pacifico"/>
              </a:rPr>
              <a:t>Journal Entry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390625" y="1121300"/>
            <a:ext cx="8531700" cy="9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Comfortaa"/>
                <a:ea typeface="Comfortaa"/>
                <a:cs typeface="Comfortaa"/>
                <a:sym typeface="Comfortaa"/>
              </a:rPr>
              <a:t>Complete Journal Entry Part 1</a:t>
            </a:r>
            <a:endParaRPr b="1" sz="24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This timer counts down silently until it reaches 0:00, then a police siren sounds to alert you that time is up." id="73" name="Google Shape;73;p15" title="10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7612" y="1801575"/>
            <a:ext cx="3717733" cy="278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/>
          <p:nvPr/>
        </p:nvSpPr>
        <p:spPr>
          <a:xfrm>
            <a:off x="0" y="0"/>
            <a:ext cx="9144000" cy="1016400"/>
          </a:xfrm>
          <a:prstGeom prst="rect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1250875" y="0"/>
            <a:ext cx="68112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Pacifico"/>
                <a:ea typeface="Pacifico"/>
                <a:cs typeface="Pacifico"/>
                <a:sym typeface="Pacifico"/>
              </a:rPr>
              <a:t>Journal Video #2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Canada Commercial &#10;IKEA" id="80" name="Google Shape;80;p16" title="IKEA - Lamp / Child's Play Commercial 2018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70475" y="13166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/>
          <p:nvPr/>
        </p:nvSpPr>
        <p:spPr>
          <a:xfrm>
            <a:off x="0" y="0"/>
            <a:ext cx="9144000" cy="1016400"/>
          </a:xfrm>
          <a:prstGeom prst="rect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7"/>
          <p:cNvSpPr txBox="1"/>
          <p:nvPr/>
        </p:nvSpPr>
        <p:spPr>
          <a:xfrm>
            <a:off x="1250875" y="0"/>
            <a:ext cx="6811200" cy="6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Pacifico"/>
                <a:ea typeface="Pacifico"/>
                <a:cs typeface="Pacifico"/>
                <a:sym typeface="Pacifico"/>
              </a:rPr>
              <a:t>Journal Entry</a:t>
            </a:r>
            <a:endParaRPr b="1" sz="4800">
              <a:solidFill>
                <a:srgbClr val="FFFF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390625" y="1121300"/>
            <a:ext cx="8531700" cy="92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Comfortaa"/>
                <a:ea typeface="Comfortaa"/>
                <a:cs typeface="Comfortaa"/>
                <a:sym typeface="Comfortaa"/>
              </a:rPr>
              <a:t>Complete Journal Entry Part 1</a:t>
            </a:r>
            <a:endParaRPr b="1" sz="2400"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descr="This timer counts down silently until it reaches 0:00, then a police siren sounds to alert you that time is up." id="88" name="Google Shape;88;p17" title="10 Minute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7612" y="1801575"/>
            <a:ext cx="3717733" cy="278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