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70" r:id="rId5"/>
    <p:sldId id="259" r:id="rId6"/>
    <p:sldId id="268" r:id="rId7"/>
    <p:sldId id="271" r:id="rId8"/>
    <p:sldId id="266" r:id="rId9"/>
    <p:sldId id="260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DF6F-01E1-4697-89F6-19AAC973124B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6325-26B7-4FEA-B6CB-67A8D234706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94BA2-AD28-449A-8265-1E3BB20B955E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6A95BE-82E0-42FF-B95A-598FC0340A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guerre des tranchées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PGM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%20tranchees%20separees%20par%20la%20ro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6505" y="1600200"/>
            <a:ext cx="311099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-tranch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121" y="1600200"/>
            <a:ext cx="728975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pg_tranch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4150" y="1600200"/>
            <a:ext cx="351569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213" y="1600200"/>
            <a:ext cx="709957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e-dans-les-tranch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318" y="1539875"/>
            <a:ext cx="350536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shire_Regiment_trench_Somme_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775" y="1600200"/>
            <a:ext cx="616645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déroulement de la guerre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En octobre 1914, à Ypres en Belgique, les troupes britanniques et indiennes ont freiné les Allemands qui tentaient de s’emparer des port de la Manche. </a:t>
            </a:r>
          </a:p>
          <a:p>
            <a:r>
              <a:rPr lang="fr-CA" dirty="0" smtClean="0"/>
              <a:t>Les deux camps vont creusés une ligne de tranchées qui s’étendait de la mer du Nord à la frontière suisse. </a:t>
            </a:r>
            <a:endParaRPr lang="en-US" dirty="0"/>
          </a:p>
        </p:txBody>
      </p:sp>
      <p:pic>
        <p:nvPicPr>
          <p:cNvPr id="9" name="Content Placeholder 8" descr="79941745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6061"/>
            <a:ext cx="4038600" cy="35542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tranchées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deux ennemis se sont donc affrontés dans la boue et le fil barbelé. </a:t>
            </a:r>
          </a:p>
          <a:p>
            <a:r>
              <a:rPr lang="fr-CA" dirty="0" smtClean="0"/>
              <a:t>C’est le début de la tragique impasse de la guerre des tranchées. </a:t>
            </a:r>
          </a:p>
          <a:p>
            <a:endParaRPr lang="en-US" dirty="0"/>
          </a:p>
        </p:txBody>
      </p:sp>
      <p:pic>
        <p:nvPicPr>
          <p:cNvPr id="7" name="Content Placeholder 6" descr="Ypre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0204" y="2589117"/>
            <a:ext cx="3974592" cy="2548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l’ouest, rien de nouveau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RÃ©sultats de recherche d'images pour Â«Â a l'ouest rien de nouveauÂ Â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58" y="1600200"/>
            <a:ext cx="27264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l’ouest rien de nouveau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Lecture du document patrimonial</a:t>
            </a:r>
          </a:p>
          <a:p>
            <a:r>
              <a:rPr lang="fr-CA" dirty="0" smtClean="0"/>
              <a:t>Identification et contexte </a:t>
            </a:r>
          </a:p>
          <a:p>
            <a:pPr marL="1042416" lvl="1" indent="-457200">
              <a:buFont typeface="+mj-lt"/>
              <a:buAutoNum type="arabicPeriod"/>
            </a:pPr>
            <a:r>
              <a:rPr lang="fr-CA" dirty="0" smtClean="0"/>
              <a:t>Type de document</a:t>
            </a:r>
          </a:p>
          <a:p>
            <a:pPr marL="1042416" lvl="1" indent="-457200">
              <a:buFont typeface="+mj-lt"/>
              <a:buAutoNum type="arabicPeriod"/>
            </a:pPr>
            <a:r>
              <a:rPr lang="fr-CA" dirty="0" smtClean="0"/>
              <a:t>Date et lieu du document</a:t>
            </a:r>
          </a:p>
          <a:p>
            <a:pPr marL="1042416" lvl="1" indent="-457200">
              <a:buFont typeface="+mj-lt"/>
              <a:buAutoNum type="arabicPeriod"/>
            </a:pPr>
            <a:r>
              <a:rPr lang="fr-CA" dirty="0" smtClean="0"/>
              <a:t>Auteur (nom et position)</a:t>
            </a:r>
          </a:p>
          <a:p>
            <a:pPr marL="1042416" lvl="1" indent="-457200">
              <a:buFont typeface="+mj-lt"/>
              <a:buAutoNum type="arabicPeriod"/>
            </a:pPr>
            <a:r>
              <a:rPr lang="fr-CA" dirty="0" smtClean="0"/>
              <a:t>Destinataires</a:t>
            </a:r>
          </a:p>
          <a:p>
            <a:pPr marL="1042416" lvl="1" indent="-457200">
              <a:buFont typeface="+mj-lt"/>
              <a:buAutoNum type="arabicPeriod"/>
            </a:pPr>
            <a:r>
              <a:rPr lang="fr-CA" dirty="0" smtClean="0"/>
              <a:t>Contexte historique</a:t>
            </a:r>
          </a:p>
          <a:p>
            <a:pPr marL="722376" indent="-457200"/>
            <a:r>
              <a:rPr lang="fr-CA" dirty="0" smtClean="0"/>
              <a:t>Décris </a:t>
            </a:r>
            <a:r>
              <a:rPr lang="fr-CA" dirty="0" smtClean="0"/>
              <a:t>les conditions de vie dans les tranchées au cours de la PGM. </a:t>
            </a:r>
          </a:p>
          <a:p>
            <a:pPr marL="1042416" lvl="1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Roman </a:t>
            </a:r>
          </a:p>
          <a:p>
            <a:r>
              <a:rPr lang="fr-CA" dirty="0" smtClean="0"/>
              <a:t>Allemagne, 1929</a:t>
            </a:r>
          </a:p>
          <a:p>
            <a:r>
              <a:rPr lang="fr-CA" dirty="0" smtClean="0"/>
              <a:t>Erich-Maria Remarque, écrivain </a:t>
            </a:r>
          </a:p>
          <a:p>
            <a:r>
              <a:rPr lang="fr-CA" dirty="0" smtClean="0"/>
              <a:t>Le </a:t>
            </a:r>
            <a:r>
              <a:rPr lang="fr-CA" smtClean="0"/>
              <a:t>peuple européen </a:t>
            </a:r>
            <a:endParaRPr lang="fr-CA" dirty="0" smtClean="0"/>
          </a:p>
          <a:p>
            <a:r>
              <a:rPr lang="fr-CA" dirty="0" smtClean="0"/>
              <a:t>Il rédige son roman 11 après la fin de la PGM, durant l’entre-guerre. Il espère faire comprendre les horreurs de la guerre.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Conditions de vie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8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116137"/>
            <a:ext cx="3657600" cy="3676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_18_Tranch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725612"/>
            <a:ext cx="28575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177</Words>
  <Application>Microsoft Office PowerPoint</Application>
  <PresentationFormat>Affichage à l'écran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La guerre des tranchées</vt:lpstr>
      <vt:lpstr>Le déroulement de la guerre</vt:lpstr>
      <vt:lpstr>Les tranchées</vt:lpstr>
      <vt:lpstr>À l’ouest, rien de nouveau</vt:lpstr>
      <vt:lpstr>À l’ouest rien de nouveau</vt:lpstr>
      <vt:lpstr>Présentation PowerPoint</vt:lpstr>
      <vt:lpstr>Conditions de vie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des tranchées</dc:title>
  <dc:creator>DT16</dc:creator>
  <cp:lastModifiedBy>Richard, Guylaine (ASD-N)</cp:lastModifiedBy>
  <cp:revision>10</cp:revision>
  <cp:lastPrinted>2012-11-05T13:15:10Z</cp:lastPrinted>
  <dcterms:created xsi:type="dcterms:W3CDTF">2012-11-04T23:04:31Z</dcterms:created>
  <dcterms:modified xsi:type="dcterms:W3CDTF">2019-04-17T18:07:22Z</dcterms:modified>
</cp:coreProperties>
</file>