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3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can explain the variation in physical landscape across </a:t>
            </a:r>
            <a:r>
              <a:rPr lang="en-US" dirty="0" err="1" smtClean="0"/>
              <a:t>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Erosion is the process by which the land surface is sculpted and weathered particles are carried away, by running water, tides, wind, and glaciers.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316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Deposition is the depositing of the weathered particles as sediment by agents of erosion.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977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4000" dirty="0"/>
              <a:t>After long periods of time, the sediment may combine to form sedimentary rock</a:t>
            </a:r>
            <a:r>
              <a:rPr lang="en-US" sz="4000" dirty="0" smtClean="0"/>
              <a:t>. This rock can eventually rise to form new mountains or areas of plains or plateaus.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730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Plateaus and plains may appear similar because they are relatively flat areas. However, the term “plateau” describes an area between mountains. It has formed as a result of movements of the earth’s crust.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206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plain is land that formed under a lake or a sea. It was exposed when the </a:t>
            </a:r>
            <a:r>
              <a:rPr lang="en-US" sz="4000" smtClean="0"/>
              <a:t>water receded.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2536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Landforms are the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topography</a:t>
            </a:r>
            <a:r>
              <a:rPr lang="en-US" sz="4000" dirty="0" smtClean="0"/>
              <a:t>, or the natural features, of the land’s surface.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054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A</a:t>
            </a:r>
            <a:r>
              <a:rPr lang="en-US" sz="4000" b="1" u="sng" dirty="0">
                <a:solidFill>
                  <a:srgbClr val="FFFF00"/>
                </a:solidFill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</a:rPr>
              <a:t>landscape</a:t>
            </a:r>
            <a:r>
              <a:rPr lang="en-US" sz="4000" dirty="0"/>
              <a:t> is an area’s is an area’s landforms together with its cover of vegetation, water, ice, and rock.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Landscape can have a direct effect on peoples lives, influencing what they eat, how they earn a living, who they do business with, and many other factors of daily life.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319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landforms built?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earth’s surface is built of material that comes from beneath the crust, or it is formed by the movement of the crust itself.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37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landforms shaped?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Canada’s topography is the result of four forces: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The building-up forces of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mountain building</a:t>
            </a:r>
            <a:r>
              <a:rPr lang="en-US" sz="40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The wearing-down forces of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weathering</a:t>
            </a:r>
            <a:r>
              <a:rPr lang="en-US" sz="4000" dirty="0" smtClean="0"/>
              <a:t>, or exposure to the atmosphere.</a:t>
            </a:r>
            <a:endParaRPr lang="en-US" sz="4000" b="1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7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The wearing-down forces of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erosion</a:t>
            </a:r>
            <a:r>
              <a:rPr lang="en-US" sz="4000" dirty="0" smtClean="0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 smtClean="0"/>
              <a:t>The building-up forces of </a:t>
            </a:r>
            <a:r>
              <a:rPr lang="en-US" sz="4000" b="1" i="1" u="sng" dirty="0" smtClean="0">
                <a:solidFill>
                  <a:srgbClr val="FFFF00"/>
                </a:solidFill>
              </a:rPr>
              <a:t>deposition</a:t>
            </a:r>
            <a:r>
              <a:rPr lang="en-US" sz="4000" dirty="0" smtClean="0"/>
              <a:t>, where eroded materials add new shapes.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16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0805" y="-2394857"/>
            <a:ext cx="6894284" cy="11611427"/>
          </a:xfrm>
        </p:spPr>
      </p:pic>
    </p:spTree>
    <p:extLst>
      <p:ext uri="{BB962C8B-B14F-4D97-AF65-F5344CB8AC3E}">
        <p14:creationId xmlns:p14="http://schemas.microsoft.com/office/powerpoint/2010/main" val="240259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Weathering is the gradual breaking down of solid rock by exposure to air, water, animals, and plants.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086706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94</TotalTime>
  <Words>325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I can explain the variation in physical landscape across canada</vt:lpstr>
      <vt:lpstr>What are landforms</vt:lpstr>
      <vt:lpstr>PowerPoint Presentation</vt:lpstr>
      <vt:lpstr>PowerPoint Presentation</vt:lpstr>
      <vt:lpstr>How are landforms built?</vt:lpstr>
      <vt:lpstr>How are landforms shaped?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explain the variation in physical landscape across canada</dc:title>
  <dc:creator>Powers, Gary  (ASD-N)</dc:creator>
  <cp:lastModifiedBy>Powers, Gary  (ASD-N)</cp:lastModifiedBy>
  <cp:revision>7</cp:revision>
  <dcterms:created xsi:type="dcterms:W3CDTF">2018-10-10T22:52:35Z</dcterms:created>
  <dcterms:modified xsi:type="dcterms:W3CDTF">2018-10-11T00:26:51Z</dcterms:modified>
</cp:coreProperties>
</file>