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Immigration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Chapter 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939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pages 57-59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5 minutes (get reading!)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1011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59 Review and reflect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What inferences did you make to explain how each of the figures 4.2 to 4.6 illustrate push or pull factors that influence the desire to migrate?</a:t>
            </a:r>
          </a:p>
          <a:p>
            <a:pPr marL="0" indent="0">
              <a:buNone/>
            </a:pPr>
            <a:r>
              <a:rPr lang="en-US" sz="3600" dirty="0"/>
              <a:t>An inference is a conclusion you draw based on evidence in a reading passage. </a:t>
            </a:r>
          </a:p>
        </p:txBody>
      </p:sp>
    </p:spTree>
    <p:extLst>
      <p:ext uri="{BB962C8B-B14F-4D97-AF65-F5344CB8AC3E}">
        <p14:creationId xmlns:p14="http://schemas.microsoft.com/office/powerpoint/2010/main" val="4197865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3600" dirty="0" smtClean="0"/>
              <a:t>Imagine that your family must move to another country (other than the United States). Do some research to determine:</a:t>
            </a:r>
          </a:p>
          <a:p>
            <a:pPr marL="742950" indent="-742950">
              <a:buAutoNum type="alphaLcParenR"/>
            </a:pPr>
            <a:r>
              <a:rPr lang="en-US" sz="3600" dirty="0" smtClean="0"/>
              <a:t>Where you will immigrate</a:t>
            </a:r>
          </a:p>
          <a:p>
            <a:pPr marL="742950" indent="-742950">
              <a:buAutoNum type="alphaLcParenR"/>
            </a:pPr>
            <a:r>
              <a:rPr lang="en-US" sz="3600" dirty="0" smtClean="0"/>
              <a:t>The pull factors of the new location</a:t>
            </a:r>
          </a:p>
          <a:p>
            <a:pPr marL="742950" indent="-742950">
              <a:buAutoNum type="alphaLcParenR"/>
            </a:pPr>
            <a:r>
              <a:rPr lang="en-US" sz="3600" dirty="0" smtClean="0"/>
              <a:t>The push factors that might cause you to leave Canada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74077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d) The things you will miss most about Canada</a:t>
            </a:r>
          </a:p>
          <a:p>
            <a:pPr marL="0" indent="0">
              <a:buNone/>
            </a:pPr>
            <a:r>
              <a:rPr lang="en-US" sz="3600" dirty="0" smtClean="0"/>
              <a:t>e)What you think will be the main difficulties in adjusting to your new location</a:t>
            </a:r>
          </a:p>
          <a:p>
            <a:pPr marL="0" indent="0">
              <a:buNone/>
            </a:pPr>
            <a:r>
              <a:rPr lang="en-US" sz="3600" dirty="0" smtClean="0"/>
              <a:t>After completing your research, list some difficulties you think immigrants to Canada might face.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119975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57</TotalTime>
  <Words>144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Immigration</vt:lpstr>
      <vt:lpstr>Read pages 57-59</vt:lpstr>
      <vt:lpstr>Page 59 Review and reflect</vt:lpstr>
      <vt:lpstr>Page 60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Immigration</dc:title>
  <dc:creator>Powers, Gary  (ASD-N)</dc:creator>
  <cp:lastModifiedBy>Powers, Gary  (ASD-N)</cp:lastModifiedBy>
  <cp:revision>6</cp:revision>
  <dcterms:created xsi:type="dcterms:W3CDTF">2018-11-05T23:53:17Z</dcterms:created>
  <dcterms:modified xsi:type="dcterms:W3CDTF">2018-11-06T00:50:57Z</dcterms:modified>
</cp:coreProperties>
</file>