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handoutMasterIdLst>
    <p:handoutMasterId r:id="rId15"/>
  </p:handoutMasterIdLst>
  <p:sldIdLst>
    <p:sldId id="2575" r:id="rId2"/>
    <p:sldId id="2585" r:id="rId3"/>
    <p:sldId id="2464" r:id="rId4"/>
    <p:sldId id="2456" r:id="rId5"/>
    <p:sldId id="2602" r:id="rId6"/>
    <p:sldId id="2579" r:id="rId7"/>
    <p:sldId id="2319" r:id="rId8"/>
    <p:sldId id="2586" r:id="rId9"/>
    <p:sldId id="2583" r:id="rId10"/>
    <p:sldId id="2428" r:id="rId11"/>
    <p:sldId id="2587" r:id="rId12"/>
    <p:sldId id="2588" r:id="rId13"/>
  </p:sldIdLst>
  <p:sldSz cx="24377650" cy="13716000"/>
  <p:notesSz cx="7010400" cy="9296400"/>
  <p:defaultTextStyle>
    <a:defPPr>
      <a:defRPr lang="en-US"/>
    </a:defPPr>
    <a:lvl1pPr algn="l" defTabSz="1827213" rtl="0" eaLnBrk="0" fontAlgn="base" hangingPunct="0">
      <a:spcBef>
        <a:spcPct val="0"/>
      </a:spcBef>
      <a:spcAft>
        <a:spcPct val="0"/>
      </a:spcAft>
      <a:defRPr sz="3600" kern="1200">
        <a:solidFill>
          <a:schemeClr val="tx1"/>
        </a:solidFill>
        <a:latin typeface="Lato Light" charset="0"/>
        <a:ea typeface="ＭＳ Ｐゴシック" charset="0"/>
        <a:cs typeface="ＭＳ Ｐゴシック" charset="0"/>
      </a:defRPr>
    </a:lvl1pPr>
    <a:lvl2pPr marL="912813" indent="-455613" algn="l" defTabSz="1827213" rtl="0" eaLnBrk="0" fontAlgn="base" hangingPunct="0">
      <a:spcBef>
        <a:spcPct val="0"/>
      </a:spcBef>
      <a:spcAft>
        <a:spcPct val="0"/>
      </a:spcAft>
      <a:defRPr sz="3600" kern="1200">
        <a:solidFill>
          <a:schemeClr val="tx1"/>
        </a:solidFill>
        <a:latin typeface="Lato Light" charset="0"/>
        <a:ea typeface="ＭＳ Ｐゴシック" charset="0"/>
        <a:cs typeface="ＭＳ Ｐゴシック" charset="0"/>
      </a:defRPr>
    </a:lvl2pPr>
    <a:lvl3pPr marL="1827213" indent="-912813" algn="l" defTabSz="1827213" rtl="0" eaLnBrk="0" fontAlgn="base" hangingPunct="0">
      <a:spcBef>
        <a:spcPct val="0"/>
      </a:spcBef>
      <a:spcAft>
        <a:spcPct val="0"/>
      </a:spcAft>
      <a:defRPr sz="3600" kern="1200">
        <a:solidFill>
          <a:schemeClr val="tx1"/>
        </a:solidFill>
        <a:latin typeface="Lato Light" charset="0"/>
        <a:ea typeface="ＭＳ Ｐゴシック" charset="0"/>
        <a:cs typeface="ＭＳ Ｐゴシック" charset="0"/>
      </a:defRPr>
    </a:lvl3pPr>
    <a:lvl4pPr marL="2741613" indent="-1370013" algn="l" defTabSz="1827213" rtl="0" eaLnBrk="0" fontAlgn="base" hangingPunct="0">
      <a:spcBef>
        <a:spcPct val="0"/>
      </a:spcBef>
      <a:spcAft>
        <a:spcPct val="0"/>
      </a:spcAft>
      <a:defRPr sz="3600" kern="1200">
        <a:solidFill>
          <a:schemeClr val="tx1"/>
        </a:solidFill>
        <a:latin typeface="Lato Light" charset="0"/>
        <a:ea typeface="ＭＳ Ｐゴシック" charset="0"/>
        <a:cs typeface="ＭＳ Ｐゴシック" charset="0"/>
      </a:defRPr>
    </a:lvl4pPr>
    <a:lvl5pPr marL="3656013" indent="-1827213" algn="l" defTabSz="1827213" rtl="0" eaLnBrk="0" fontAlgn="base" hangingPunct="0">
      <a:spcBef>
        <a:spcPct val="0"/>
      </a:spcBef>
      <a:spcAft>
        <a:spcPct val="0"/>
      </a:spcAft>
      <a:defRPr sz="3600" kern="1200">
        <a:solidFill>
          <a:schemeClr val="tx1"/>
        </a:solidFill>
        <a:latin typeface="Lato Light" charset="0"/>
        <a:ea typeface="ＭＳ Ｐゴシック" charset="0"/>
        <a:cs typeface="ＭＳ Ｐゴシック" charset="0"/>
      </a:defRPr>
    </a:lvl5pPr>
    <a:lvl6pPr marL="2286000" algn="l" defTabSz="457200" rtl="0" eaLnBrk="1" latinLnBrk="0" hangingPunct="1">
      <a:defRPr sz="3600" kern="1200">
        <a:solidFill>
          <a:schemeClr val="tx1"/>
        </a:solidFill>
        <a:latin typeface="Lato Light" charset="0"/>
        <a:ea typeface="ＭＳ Ｐゴシック" charset="0"/>
        <a:cs typeface="ＭＳ Ｐゴシック" charset="0"/>
      </a:defRPr>
    </a:lvl6pPr>
    <a:lvl7pPr marL="2743200" algn="l" defTabSz="457200" rtl="0" eaLnBrk="1" latinLnBrk="0" hangingPunct="1">
      <a:defRPr sz="3600" kern="1200">
        <a:solidFill>
          <a:schemeClr val="tx1"/>
        </a:solidFill>
        <a:latin typeface="Lato Light" charset="0"/>
        <a:ea typeface="ＭＳ Ｐゴシック" charset="0"/>
        <a:cs typeface="ＭＳ Ｐゴシック" charset="0"/>
      </a:defRPr>
    </a:lvl7pPr>
    <a:lvl8pPr marL="3200400" algn="l" defTabSz="457200" rtl="0" eaLnBrk="1" latinLnBrk="0" hangingPunct="1">
      <a:defRPr sz="3600" kern="1200">
        <a:solidFill>
          <a:schemeClr val="tx1"/>
        </a:solidFill>
        <a:latin typeface="Lato Light" charset="0"/>
        <a:ea typeface="ＭＳ Ｐゴシック" charset="0"/>
        <a:cs typeface="ＭＳ Ｐゴシック" charset="0"/>
      </a:defRPr>
    </a:lvl8pPr>
    <a:lvl9pPr marL="3657600" algn="l" defTabSz="457200" rtl="0" eaLnBrk="1" latinLnBrk="0" hangingPunct="1">
      <a:defRPr sz="3600" kern="1200">
        <a:solidFill>
          <a:schemeClr val="tx1"/>
        </a:solidFill>
        <a:latin typeface="Lato Light"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4320">
          <p15:clr>
            <a:srgbClr val="A4A3A4"/>
          </p15:clr>
        </p15:guide>
        <p15:guide id="2" pos="7654">
          <p15:clr>
            <a:srgbClr val="A4A3A4"/>
          </p15:clr>
        </p15:guide>
        <p15:guide id="3" pos="14278">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6BAD"/>
    <a:srgbClr val="92B624"/>
    <a:srgbClr val="27AB58"/>
    <a:srgbClr val="4FC257"/>
    <a:srgbClr val="3D9442"/>
    <a:srgbClr val="DB9E23"/>
    <a:srgbClr val="000000"/>
    <a:srgbClr val="EFF0F4"/>
    <a:srgbClr val="B8BBC1"/>
    <a:srgbClr val="AA8A7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324"/>
    <p:restoredTop sz="93188" autoAdjust="0"/>
  </p:normalViewPr>
  <p:slideViewPr>
    <p:cSldViewPr snapToGrid="0" snapToObjects="1">
      <p:cViewPr varScale="1">
        <p:scale>
          <a:sx n="34" d="100"/>
          <a:sy n="34" d="100"/>
        </p:scale>
        <p:origin x="642" y="72"/>
      </p:cViewPr>
      <p:guideLst>
        <p:guide orient="horz" pos="4320"/>
        <p:guide pos="7654"/>
        <p:guide pos="14278"/>
      </p:guideLst>
    </p:cSldViewPr>
  </p:slideViewPr>
  <p:notesTextViewPr>
    <p:cViewPr>
      <p:scale>
        <a:sx n="50" d="100"/>
        <a:sy n="50" d="100"/>
      </p:scale>
      <p:origin x="0" y="0"/>
    </p:cViewPr>
  </p:notesTextViewPr>
  <p:sorterViewPr>
    <p:cViewPr>
      <p:scale>
        <a:sx n="50" d="100"/>
        <a:sy n="50" d="100"/>
      </p:scale>
      <p:origin x="0" y="0"/>
    </p:cViewPr>
  </p:sorterViewPr>
  <p:notesViewPr>
    <p:cSldViewPr snapToGrid="0" snapToObjects="1">
      <p:cViewPr>
        <p:scale>
          <a:sx n="95" d="100"/>
          <a:sy n="95" d="100"/>
        </p:scale>
        <p:origin x="-1944" y="37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wrap="square" lIns="93177" tIns="46589" rIns="93177" bIns="46589" numCol="1" anchor="t" anchorCtr="0" compatLnSpc="1">
            <a:prstTxWarp prst="textNoShape">
              <a:avLst/>
            </a:prstTxWarp>
          </a:bodyPr>
          <a:lstStyle>
            <a:lvl1pPr eaLnBrk="1" hangingPunct="1">
              <a:defRPr sz="1200">
                <a:latin typeface="Calibri" charset="0"/>
                <a:cs typeface="+mn-cs"/>
              </a:defRPr>
            </a:lvl1pPr>
          </a:lstStyle>
          <a:p>
            <a:pPr>
              <a:defRPr/>
            </a:pPr>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wrap="square" lIns="93177" tIns="46589" rIns="93177" bIns="46589" numCol="1" anchor="t" anchorCtr="0" compatLnSpc="1">
            <a:prstTxWarp prst="textNoShape">
              <a:avLst/>
            </a:prstTxWarp>
          </a:bodyPr>
          <a:lstStyle>
            <a:lvl1pPr algn="r" eaLnBrk="1" hangingPunct="1">
              <a:defRPr sz="1200">
                <a:latin typeface="Calibri" charset="0"/>
                <a:cs typeface="+mn-cs"/>
              </a:defRPr>
            </a:lvl1pPr>
          </a:lstStyle>
          <a:p>
            <a:pPr>
              <a:defRPr/>
            </a:pPr>
            <a:fld id="{B8F6E964-5EDA-7148-938C-6620029E41C3}" type="datetimeFigureOut">
              <a:rPr lang="en-US"/>
              <a:pPr>
                <a:defRPr/>
              </a:pPr>
              <a:t>12/6/2018</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wrap="square" lIns="93177" tIns="46589" rIns="93177" bIns="46589" numCol="1" anchor="b" anchorCtr="0" compatLnSpc="1">
            <a:prstTxWarp prst="textNoShape">
              <a:avLst/>
            </a:prstTxWarp>
          </a:bodyPr>
          <a:lstStyle>
            <a:lvl1pPr eaLnBrk="1" hangingPunct="1">
              <a:defRPr sz="1200">
                <a:latin typeface="Calibri" charset="0"/>
                <a:cs typeface="+mn-cs"/>
              </a:defRPr>
            </a:lvl1pPr>
          </a:lstStyle>
          <a:p>
            <a:pPr>
              <a:defRPr/>
            </a:pPr>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atin typeface="Calibri" charset="0"/>
                <a:cs typeface="+mn-cs"/>
              </a:defRPr>
            </a:lvl1pPr>
          </a:lstStyle>
          <a:p>
            <a:pPr>
              <a:defRPr/>
            </a:pPr>
            <a:fld id="{26316199-B88E-AC45-8A61-C723375160BE}" type="slidenum">
              <a:rPr lang="en-US"/>
              <a:pPr>
                <a:defRPr/>
              </a:pPr>
              <a:t>‹#›</a:t>
            </a:fld>
            <a:endParaRPr lang="en-US"/>
          </a:p>
        </p:txBody>
      </p:sp>
    </p:spTree>
    <p:extLst>
      <p:ext uri="{BB962C8B-B14F-4D97-AF65-F5344CB8AC3E}">
        <p14:creationId xmlns:p14="http://schemas.microsoft.com/office/powerpoint/2010/main" val="41150069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wrap="square" lIns="93177" tIns="46589" rIns="93177" bIns="46589" numCol="1" anchor="t" anchorCtr="0" compatLnSpc="1">
            <a:prstTxWarp prst="textNoShape">
              <a:avLst/>
            </a:prstTxWarp>
          </a:bodyPr>
          <a:lstStyle>
            <a:lvl1pPr eaLnBrk="1" hangingPunct="1">
              <a:defRPr sz="1200">
                <a:latin typeface="Calibri Light" charset="0"/>
                <a:cs typeface="+mn-cs"/>
              </a:defRPr>
            </a:lvl1pPr>
          </a:lstStyle>
          <a:p>
            <a:pPr>
              <a:defRPr/>
            </a:pP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wrap="square" lIns="93177" tIns="46589" rIns="93177" bIns="46589" numCol="1" anchor="t" anchorCtr="0" compatLnSpc="1">
            <a:prstTxWarp prst="textNoShape">
              <a:avLst/>
            </a:prstTxWarp>
          </a:bodyPr>
          <a:lstStyle>
            <a:lvl1pPr algn="r" eaLnBrk="1" hangingPunct="1">
              <a:defRPr sz="1200">
                <a:latin typeface="Calibri Light" charset="0"/>
                <a:cs typeface="+mn-cs"/>
              </a:defRPr>
            </a:lvl1pPr>
          </a:lstStyle>
          <a:p>
            <a:pPr>
              <a:defRPr/>
            </a:pPr>
            <a:fld id="{D903F6A5-33B8-0C47-ADDF-29D96E4C392E}" type="datetimeFigureOut">
              <a:rPr lang="en-US"/>
              <a:pPr>
                <a:defRPr/>
              </a:pPr>
              <a:t>12/6/2018</a:t>
            </a:fld>
            <a:endParaRPr lang="en-US"/>
          </a:p>
        </p:txBody>
      </p:sp>
      <p:sp>
        <p:nvSpPr>
          <p:cNvPr id="4" name="Slide Image Placeholder 3"/>
          <p:cNvSpPr>
            <a:spLocks noGrp="1" noRot="1" noChangeAspect="1"/>
          </p:cNvSpPr>
          <p:nvPr>
            <p:ph type="sldImg" idx="2"/>
          </p:nvPr>
        </p:nvSpPr>
        <p:spPr>
          <a:xfrm>
            <a:off x="407988" y="696913"/>
            <a:ext cx="6194425" cy="348615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wrap="square" lIns="93177" tIns="46589" rIns="93177" bIns="46589" numCol="1" anchor="b" anchorCtr="0" compatLnSpc="1">
            <a:prstTxWarp prst="textNoShape">
              <a:avLst/>
            </a:prstTxWarp>
          </a:bodyPr>
          <a:lstStyle>
            <a:lvl1pPr eaLnBrk="1" hangingPunct="1">
              <a:defRPr sz="1200">
                <a:latin typeface="Calibri Light" charset="0"/>
                <a:cs typeface="+mn-cs"/>
              </a:defRPr>
            </a:lvl1pPr>
          </a:lstStyle>
          <a:p>
            <a:pPr>
              <a:defRPr/>
            </a:pPr>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atin typeface="Calibri Light" charset="0"/>
                <a:cs typeface="+mn-cs"/>
              </a:defRPr>
            </a:lvl1pPr>
          </a:lstStyle>
          <a:p>
            <a:pPr>
              <a:defRPr/>
            </a:pPr>
            <a:fld id="{4D4119B5-1AB8-F042-9585-F7A68D89806B}" type="slidenum">
              <a:rPr lang="en-US"/>
              <a:pPr>
                <a:defRPr/>
              </a:pPr>
              <a:t>‹#›</a:t>
            </a:fld>
            <a:endParaRPr lang="en-US"/>
          </a:p>
        </p:txBody>
      </p:sp>
    </p:spTree>
    <p:extLst>
      <p:ext uri="{BB962C8B-B14F-4D97-AF65-F5344CB8AC3E}">
        <p14:creationId xmlns:p14="http://schemas.microsoft.com/office/powerpoint/2010/main" val="3768867432"/>
      </p:ext>
    </p:extLst>
  </p:cSld>
  <p:clrMap bg1="lt1" tx1="dk1" bg2="lt2" tx2="dk2" accent1="accent1" accent2="accent2" accent3="accent3" accent4="accent4" accent5="accent5" accent6="accent6" hlink="hlink" folHlink="folHlink"/>
  <p:notesStyle>
    <a:lvl1pPr algn="l" defTabSz="912813" rtl="0" eaLnBrk="0" fontAlgn="base" hangingPunct="0">
      <a:spcBef>
        <a:spcPct val="30000"/>
      </a:spcBef>
      <a:spcAft>
        <a:spcPct val="0"/>
      </a:spcAft>
      <a:defRPr sz="2400" kern="1200">
        <a:solidFill>
          <a:schemeClr val="tx1"/>
        </a:solidFill>
        <a:latin typeface="Calibri Light"/>
        <a:ea typeface="ＭＳ Ｐゴシック" charset="0"/>
        <a:cs typeface="ＭＳ Ｐゴシック" charset="0"/>
      </a:defRPr>
    </a:lvl1pPr>
    <a:lvl2pPr marL="912813" algn="l" defTabSz="912813" rtl="0" eaLnBrk="0" fontAlgn="base" hangingPunct="0">
      <a:spcBef>
        <a:spcPct val="30000"/>
      </a:spcBef>
      <a:spcAft>
        <a:spcPct val="0"/>
      </a:spcAft>
      <a:defRPr sz="2400" kern="1200">
        <a:solidFill>
          <a:schemeClr val="tx1"/>
        </a:solidFill>
        <a:latin typeface="Calibri Light"/>
        <a:ea typeface="ＭＳ Ｐゴシック" charset="0"/>
        <a:cs typeface="+mn-cs"/>
      </a:defRPr>
    </a:lvl2pPr>
    <a:lvl3pPr marL="1827213" algn="l" defTabSz="912813" rtl="0" eaLnBrk="0" fontAlgn="base" hangingPunct="0">
      <a:spcBef>
        <a:spcPct val="30000"/>
      </a:spcBef>
      <a:spcAft>
        <a:spcPct val="0"/>
      </a:spcAft>
      <a:defRPr sz="2400" kern="1200">
        <a:solidFill>
          <a:schemeClr val="tx1"/>
        </a:solidFill>
        <a:latin typeface="Calibri Light"/>
        <a:ea typeface="ＭＳ Ｐゴシック" charset="0"/>
        <a:cs typeface="+mn-cs"/>
      </a:defRPr>
    </a:lvl3pPr>
    <a:lvl4pPr marL="2741613" algn="l" defTabSz="912813" rtl="0" eaLnBrk="0" fontAlgn="base" hangingPunct="0">
      <a:spcBef>
        <a:spcPct val="30000"/>
      </a:spcBef>
      <a:spcAft>
        <a:spcPct val="0"/>
      </a:spcAft>
      <a:defRPr sz="2400" kern="1200">
        <a:solidFill>
          <a:schemeClr val="tx1"/>
        </a:solidFill>
        <a:latin typeface="Calibri Light"/>
        <a:ea typeface="ＭＳ Ｐゴシック" charset="0"/>
        <a:cs typeface="+mn-cs"/>
      </a:defRPr>
    </a:lvl4pPr>
    <a:lvl5pPr marL="3656013" algn="l" defTabSz="912813" rtl="0" eaLnBrk="0" fontAlgn="base" hangingPunct="0">
      <a:spcBef>
        <a:spcPct val="30000"/>
      </a:spcBef>
      <a:spcAft>
        <a:spcPct val="0"/>
      </a:spcAft>
      <a:defRPr sz="2400" kern="1200">
        <a:solidFill>
          <a:schemeClr val="tx1"/>
        </a:solidFill>
        <a:latin typeface="Calibri Light"/>
        <a:ea typeface="ＭＳ Ｐゴシック" charset="0"/>
        <a:cs typeface="+mn-cs"/>
      </a:defRPr>
    </a:lvl5pPr>
    <a:lvl6pPr marL="4571086" algn="l" defTabSz="914217" rtl="0" eaLnBrk="1" latinLnBrk="0" hangingPunct="1">
      <a:defRPr sz="2400" kern="1200">
        <a:solidFill>
          <a:schemeClr val="tx1"/>
        </a:solidFill>
        <a:latin typeface="+mn-lt"/>
        <a:ea typeface="+mn-ea"/>
        <a:cs typeface="+mn-cs"/>
      </a:defRPr>
    </a:lvl6pPr>
    <a:lvl7pPr marL="5485303" algn="l" defTabSz="914217" rtl="0" eaLnBrk="1" latinLnBrk="0" hangingPunct="1">
      <a:defRPr sz="2400" kern="1200">
        <a:solidFill>
          <a:schemeClr val="tx1"/>
        </a:solidFill>
        <a:latin typeface="+mn-lt"/>
        <a:ea typeface="+mn-ea"/>
        <a:cs typeface="+mn-cs"/>
      </a:defRPr>
    </a:lvl7pPr>
    <a:lvl8pPr marL="6399520" algn="l" defTabSz="914217" rtl="0" eaLnBrk="1" latinLnBrk="0" hangingPunct="1">
      <a:defRPr sz="2400" kern="1200">
        <a:solidFill>
          <a:schemeClr val="tx1"/>
        </a:solidFill>
        <a:latin typeface="+mn-lt"/>
        <a:ea typeface="+mn-ea"/>
        <a:cs typeface="+mn-cs"/>
      </a:defRPr>
    </a:lvl8pPr>
    <a:lvl9pPr marL="7313737" algn="l" defTabSz="914217"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14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US" dirty="0">
                <a:latin typeface="Calibri Light" charset="0"/>
              </a:rPr>
              <a:t>Photo:</a:t>
            </a:r>
            <a:r>
              <a:rPr lang="en-US" baseline="0" dirty="0">
                <a:latin typeface="Calibri Light" charset="0"/>
              </a:rPr>
              <a:t> open source</a:t>
            </a:r>
            <a:endParaRPr lang="en-US" dirty="0">
              <a:latin typeface="Calibri Light" charset="0"/>
            </a:endParaRPr>
          </a:p>
        </p:txBody>
      </p:sp>
      <p:sp>
        <p:nvSpPr>
          <p:cNvPr id="614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700">
                <a:solidFill>
                  <a:schemeClr val="tx1"/>
                </a:solidFill>
                <a:latin typeface="Lato Light" charset="0"/>
                <a:ea typeface="ＭＳ Ｐゴシック" charset="0"/>
                <a:cs typeface="ＭＳ Ｐゴシック" charset="0"/>
              </a:defRPr>
            </a:lvl1pPr>
            <a:lvl2pPr marL="757066" indent="-291179">
              <a:defRPr sz="3700">
                <a:solidFill>
                  <a:schemeClr val="tx1"/>
                </a:solidFill>
                <a:latin typeface="Lato Light" charset="0"/>
                <a:ea typeface="ＭＳ Ｐゴシック" charset="0"/>
              </a:defRPr>
            </a:lvl2pPr>
            <a:lvl3pPr marL="1164717" indent="-232943">
              <a:defRPr sz="3700">
                <a:solidFill>
                  <a:schemeClr val="tx1"/>
                </a:solidFill>
                <a:latin typeface="Lato Light" charset="0"/>
                <a:ea typeface="ＭＳ Ｐゴシック" charset="0"/>
              </a:defRPr>
            </a:lvl3pPr>
            <a:lvl4pPr marL="1630604" indent="-232943">
              <a:defRPr sz="3700">
                <a:solidFill>
                  <a:schemeClr val="tx1"/>
                </a:solidFill>
                <a:latin typeface="Lato Light" charset="0"/>
                <a:ea typeface="ＭＳ Ｐゴシック" charset="0"/>
              </a:defRPr>
            </a:lvl4pPr>
            <a:lvl5pPr marL="2096491" indent="-232943">
              <a:defRPr sz="3700">
                <a:solidFill>
                  <a:schemeClr val="tx1"/>
                </a:solidFill>
                <a:latin typeface="Lato Light" charset="0"/>
                <a:ea typeface="ＭＳ Ｐゴシック" charset="0"/>
              </a:defRPr>
            </a:lvl5pPr>
            <a:lvl6pPr marL="2562377" indent="-232943" defTabSz="1861930" eaLnBrk="0" fontAlgn="base" hangingPunct="0">
              <a:spcBef>
                <a:spcPct val="0"/>
              </a:spcBef>
              <a:spcAft>
                <a:spcPct val="0"/>
              </a:spcAft>
              <a:defRPr sz="3700">
                <a:solidFill>
                  <a:schemeClr val="tx1"/>
                </a:solidFill>
                <a:latin typeface="Lato Light" charset="0"/>
                <a:ea typeface="ＭＳ Ｐゴシック" charset="0"/>
              </a:defRPr>
            </a:lvl6pPr>
            <a:lvl7pPr marL="3028264" indent="-232943" defTabSz="1861930" eaLnBrk="0" fontAlgn="base" hangingPunct="0">
              <a:spcBef>
                <a:spcPct val="0"/>
              </a:spcBef>
              <a:spcAft>
                <a:spcPct val="0"/>
              </a:spcAft>
              <a:defRPr sz="3700">
                <a:solidFill>
                  <a:schemeClr val="tx1"/>
                </a:solidFill>
                <a:latin typeface="Lato Light" charset="0"/>
                <a:ea typeface="ＭＳ Ｐゴシック" charset="0"/>
              </a:defRPr>
            </a:lvl7pPr>
            <a:lvl8pPr marL="3494151" indent="-232943" defTabSz="1861930" eaLnBrk="0" fontAlgn="base" hangingPunct="0">
              <a:spcBef>
                <a:spcPct val="0"/>
              </a:spcBef>
              <a:spcAft>
                <a:spcPct val="0"/>
              </a:spcAft>
              <a:defRPr sz="3700">
                <a:solidFill>
                  <a:schemeClr val="tx1"/>
                </a:solidFill>
                <a:latin typeface="Lato Light" charset="0"/>
                <a:ea typeface="ＭＳ Ｐゴシック" charset="0"/>
              </a:defRPr>
            </a:lvl8pPr>
            <a:lvl9pPr marL="3960038" indent="-232943" defTabSz="1861930" eaLnBrk="0" fontAlgn="base" hangingPunct="0">
              <a:spcBef>
                <a:spcPct val="0"/>
              </a:spcBef>
              <a:spcAft>
                <a:spcPct val="0"/>
              </a:spcAft>
              <a:defRPr sz="3700">
                <a:solidFill>
                  <a:schemeClr val="tx1"/>
                </a:solidFill>
                <a:latin typeface="Lato Light" charset="0"/>
                <a:ea typeface="ＭＳ Ｐゴシック" charset="0"/>
              </a:defRPr>
            </a:lvl9pPr>
          </a:lstStyle>
          <a:p>
            <a:fld id="{E115D9C3-B24C-9643-B45A-057CB68DBFBB}" type="slidenum">
              <a:rPr lang="en-US" sz="1200">
                <a:latin typeface="Calibri Light" charset="0"/>
              </a:rPr>
              <a:pPr/>
              <a:t>1</a:t>
            </a:fld>
            <a:endParaRPr lang="en-US" sz="1200">
              <a:latin typeface="Calibri Light"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Photo close up of treaty belt: (courtesy of Productions Cazabon)</a:t>
            </a:r>
          </a:p>
          <a:p>
            <a:endParaRPr lang="en-US" sz="2000"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10</a:t>
            </a:fld>
            <a:endParaRPr lang="en-US"/>
          </a:p>
        </p:txBody>
      </p:sp>
    </p:spTree>
    <p:extLst>
      <p:ext uri="{BB962C8B-B14F-4D97-AF65-F5344CB8AC3E}">
        <p14:creationId xmlns:p14="http://schemas.microsoft.com/office/powerpoint/2010/main" val="2169604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0156">
              <a:defRPr/>
            </a:pPr>
            <a:r>
              <a:rPr lang="en-US" dirty="0"/>
              <a:t>Photo: Two</a:t>
            </a:r>
            <a:r>
              <a:rPr lang="en-US" baseline="0" dirty="0"/>
              <a:t> Row Wampum Belt</a:t>
            </a:r>
            <a:r>
              <a:rPr lang="en-US" dirty="0"/>
              <a:t> (Courtesy Productions Cazabon)</a:t>
            </a:r>
          </a:p>
          <a:p>
            <a:endParaRPr lang="en-US"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11</a:t>
            </a:fld>
            <a:endParaRPr lang="en-US"/>
          </a:p>
        </p:txBody>
      </p:sp>
    </p:spTree>
    <p:extLst>
      <p:ext uri="{BB962C8B-B14F-4D97-AF65-F5344CB8AC3E}">
        <p14:creationId xmlns:p14="http://schemas.microsoft.com/office/powerpoint/2010/main" val="40041024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a:t>
            </a:r>
            <a:r>
              <a:rPr lang="en-US" baseline="0" dirty="0"/>
              <a:t> </a:t>
            </a:r>
          </a:p>
          <a:p>
            <a:r>
              <a:rPr lang="en-US" baseline="0" dirty="0"/>
              <a:t>1.Youth hold 1784 treaty Belt on Parliament Hill (Productions Cazabon)</a:t>
            </a:r>
          </a:p>
          <a:p>
            <a:r>
              <a:rPr lang="en-US" baseline="0" dirty="0"/>
              <a:t>2. Activists engage in a peaceful march towards Parliament hill (Productions Cazabon)</a:t>
            </a:r>
          </a:p>
          <a:p>
            <a:r>
              <a:rPr lang="en-US" baseline="0" dirty="0"/>
              <a:t>3. Drum group in front of Parliament Hill 9Productions Cazabon)</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12</a:t>
            </a:fld>
            <a:endParaRPr lang="en-US"/>
          </a:p>
        </p:txBody>
      </p:sp>
    </p:spTree>
    <p:extLst>
      <p:ext uri="{BB962C8B-B14F-4D97-AF65-F5344CB8AC3E}">
        <p14:creationId xmlns:p14="http://schemas.microsoft.com/office/powerpoint/2010/main" val="1486876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0156">
              <a:defRPr/>
            </a:pPr>
            <a:r>
              <a:rPr lang="en-US" dirty="0"/>
              <a:t>Photo</a:t>
            </a:r>
            <a:r>
              <a:rPr lang="en-US" baseline="0" dirty="0"/>
              <a:t>: </a:t>
            </a:r>
            <a:r>
              <a:rPr lang="en-US" dirty="0"/>
              <a:t>‘Champlain Trading with the Indians’ 1911 by Charles William </a:t>
            </a:r>
            <a:r>
              <a:rPr lang="en-US" dirty="0" err="1"/>
              <a:t>Jefferys</a:t>
            </a:r>
            <a:r>
              <a:rPr lang="en-US" dirty="0"/>
              <a:t> (Library and Archives Canada C-103059)</a:t>
            </a:r>
            <a:endParaRPr lang="en-CA" dirty="0"/>
          </a:p>
          <a:p>
            <a:pPr defTabSz="930156">
              <a:defRPr/>
            </a:pPr>
            <a:endParaRPr lang="en-US"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2</a:t>
            </a:fld>
            <a:endParaRPr lang="en-US"/>
          </a:p>
        </p:txBody>
      </p:sp>
    </p:spTree>
    <p:extLst>
      <p:ext uri="{BB962C8B-B14F-4D97-AF65-F5344CB8AC3E}">
        <p14:creationId xmlns:p14="http://schemas.microsoft.com/office/powerpoint/2010/main" val="2237305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79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defTabSz="930156">
              <a:lnSpc>
                <a:spcPct val="90000"/>
              </a:lnSpc>
              <a:defRPr/>
            </a:pPr>
            <a:r>
              <a:rPr lang="en-US" sz="2000" dirty="0">
                <a:latin typeface="Georgia" charset="0"/>
              </a:rPr>
              <a:t>Photo: </a:t>
            </a:r>
            <a:r>
              <a:rPr lang="en-CA" dirty="0"/>
              <a:t>An old postcard for the Cattaraugus Cutlery Company features Goldie Jamison Conklin, a Seneca of the Heron Clan, from the Allegany Reservation, in Western New York. Dated 1912.</a:t>
            </a:r>
            <a:r>
              <a:rPr lang="en-CA" sz="2000" dirty="0"/>
              <a:t> </a:t>
            </a:r>
            <a:endParaRPr lang="en-US" sz="2000" dirty="0">
              <a:latin typeface="Georgia" charset="0"/>
            </a:endParaRPr>
          </a:p>
          <a:p>
            <a:pPr>
              <a:lnSpc>
                <a:spcPct val="90000"/>
              </a:lnSpc>
            </a:pPr>
            <a:endParaRPr lang="en-US" sz="2000" dirty="0">
              <a:latin typeface="Georgia" charset="0"/>
            </a:endParaRPr>
          </a:p>
          <a:p>
            <a:endParaRPr lang="en-US" sz="2000" dirty="0">
              <a:latin typeface="Calibri Light" charset="0"/>
            </a:endParaRPr>
          </a:p>
        </p:txBody>
      </p:sp>
      <p:sp>
        <p:nvSpPr>
          <p:cNvPr id="4" name="Slide Number Placeholder 3"/>
          <p:cNvSpPr>
            <a:spLocks noGrp="1"/>
          </p:cNvSpPr>
          <p:nvPr>
            <p:ph type="sldNum" sz="quarter" idx="5"/>
          </p:nvPr>
        </p:nvSpPr>
        <p:spPr/>
        <p:txBody>
          <a:bodyPr/>
          <a:lstStyle/>
          <a:p>
            <a:pPr>
              <a:defRPr/>
            </a:pPr>
            <a:fld id="{06EFF79C-E765-0D46-ACFC-5404A760FD78}" type="slidenum">
              <a:rPr lang="en-US" smtClean="0"/>
              <a:pPr>
                <a:defRPr/>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0156">
              <a:defRPr/>
            </a:pPr>
            <a:r>
              <a:rPr lang="en-CA" dirty="0"/>
              <a:t>Photo: Two Indigenous youth stand in protest (courtesy productions </a:t>
            </a:r>
            <a:r>
              <a:rPr lang="en-CA" dirty="0" err="1"/>
              <a:t>cazabon</a:t>
            </a:r>
            <a:r>
              <a:rPr lang="en-CA" dirty="0"/>
              <a:t>)</a:t>
            </a:r>
            <a:endParaRPr lang="en-US" sz="2000" dirty="0">
              <a:latin typeface="Arial"/>
              <a:cs typeface="Arial"/>
            </a:endParaRPr>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4</a:t>
            </a:fld>
            <a:endParaRPr lang="en-US"/>
          </a:p>
        </p:txBody>
      </p:sp>
    </p:spTree>
    <p:extLst>
      <p:ext uri="{BB962C8B-B14F-4D97-AF65-F5344CB8AC3E}">
        <p14:creationId xmlns:p14="http://schemas.microsoft.com/office/powerpoint/2010/main" val="2981511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Illustration of</a:t>
            </a:r>
            <a:r>
              <a:rPr lang="fr-CA" baseline="0" dirty="0"/>
              <a:t> a </a:t>
            </a:r>
            <a:r>
              <a:rPr lang="fr-CA" baseline="0" dirty="0" err="1"/>
              <a:t>European</a:t>
            </a:r>
            <a:r>
              <a:rPr lang="fr-CA" baseline="0" dirty="0"/>
              <a:t> </a:t>
            </a:r>
            <a:r>
              <a:rPr lang="fr-CA" baseline="0" dirty="0" err="1"/>
              <a:t>tall</a:t>
            </a:r>
            <a:r>
              <a:rPr lang="fr-CA" baseline="0" dirty="0"/>
              <a:t> </a:t>
            </a:r>
            <a:r>
              <a:rPr lang="fr-CA" baseline="0" dirty="0" err="1"/>
              <a:t>ship</a:t>
            </a:r>
            <a:r>
              <a:rPr lang="fr-CA" baseline="0" dirty="0"/>
              <a:t> and an </a:t>
            </a:r>
            <a:r>
              <a:rPr lang="fr-CA" baseline="0" dirty="0" err="1"/>
              <a:t>Indgenous</a:t>
            </a:r>
            <a:r>
              <a:rPr lang="fr-CA" baseline="0" dirty="0"/>
              <a:t> </a:t>
            </a:r>
            <a:r>
              <a:rPr lang="fr-CA" baseline="0" dirty="0" err="1"/>
              <a:t>canoe</a:t>
            </a:r>
            <a:r>
              <a:rPr lang="fr-CA" baseline="0" dirty="0"/>
              <a:t> </a:t>
            </a:r>
            <a:r>
              <a:rPr lang="fr-CA" baseline="0" dirty="0" err="1"/>
              <a:t>sailling</a:t>
            </a:r>
            <a:r>
              <a:rPr lang="fr-CA" baseline="0" dirty="0"/>
              <a:t> down the </a:t>
            </a:r>
            <a:r>
              <a:rPr lang="fr-CA" baseline="0" dirty="0" err="1"/>
              <a:t>same</a:t>
            </a:r>
            <a:r>
              <a:rPr lang="fr-CA" baseline="0" dirty="0"/>
              <a:t> river</a:t>
            </a:r>
            <a:r>
              <a:rPr lang="fr-CA" dirty="0"/>
              <a:t> (</a:t>
            </a:r>
            <a:r>
              <a:rPr lang="fr-CA" dirty="0" err="1"/>
              <a:t>Courtesy</a:t>
            </a:r>
            <a:r>
              <a:rPr lang="fr-CA" dirty="0"/>
              <a:t> of Productions Cazabon)</a:t>
            </a:r>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5</a:t>
            </a:fld>
            <a:endParaRPr lang="en-US"/>
          </a:p>
        </p:txBody>
      </p:sp>
    </p:spTree>
    <p:extLst>
      <p:ext uri="{BB962C8B-B14F-4D97-AF65-F5344CB8AC3E}">
        <p14:creationId xmlns:p14="http://schemas.microsoft.com/office/powerpoint/2010/main" val="26524225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638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defTabSz="930156" eaLnBrk="1" hangingPunct="1">
              <a:spcBef>
                <a:spcPct val="0"/>
              </a:spcBef>
              <a:defRPr/>
            </a:pPr>
            <a:r>
              <a:rPr lang="en-US" sz="2000" dirty="0">
                <a:latin typeface="Calibri Light" charset="0"/>
              </a:rPr>
              <a:t>Photo: Two Row Wampum Belt (Productions Cazabon) </a:t>
            </a:r>
            <a:endParaRPr lang="en-CA" dirty="0"/>
          </a:p>
          <a:p>
            <a:pPr eaLnBrk="1" hangingPunct="1">
              <a:spcBef>
                <a:spcPct val="0"/>
              </a:spcBef>
            </a:pPr>
            <a:r>
              <a:rPr lang="en-US" sz="2000" dirty="0">
                <a:latin typeface="Calibri Light" charset="0"/>
              </a:rPr>
              <a:t> </a:t>
            </a:r>
          </a:p>
        </p:txBody>
      </p:sp>
      <p:sp>
        <p:nvSpPr>
          <p:cNvPr id="1638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700">
                <a:solidFill>
                  <a:schemeClr val="tx1"/>
                </a:solidFill>
                <a:latin typeface="Lato Light" charset="0"/>
                <a:ea typeface="ＭＳ Ｐゴシック" charset="0"/>
                <a:cs typeface="ＭＳ Ｐゴシック" charset="0"/>
              </a:defRPr>
            </a:lvl1pPr>
            <a:lvl2pPr marL="757066" indent="-291179">
              <a:defRPr sz="3700">
                <a:solidFill>
                  <a:schemeClr val="tx1"/>
                </a:solidFill>
                <a:latin typeface="Lato Light" charset="0"/>
                <a:ea typeface="ＭＳ Ｐゴシック" charset="0"/>
              </a:defRPr>
            </a:lvl2pPr>
            <a:lvl3pPr marL="1164717" indent="-232943">
              <a:defRPr sz="3700">
                <a:solidFill>
                  <a:schemeClr val="tx1"/>
                </a:solidFill>
                <a:latin typeface="Lato Light" charset="0"/>
                <a:ea typeface="ＭＳ Ｐゴシック" charset="0"/>
              </a:defRPr>
            </a:lvl3pPr>
            <a:lvl4pPr marL="1630604" indent="-232943">
              <a:defRPr sz="3700">
                <a:solidFill>
                  <a:schemeClr val="tx1"/>
                </a:solidFill>
                <a:latin typeface="Lato Light" charset="0"/>
                <a:ea typeface="ＭＳ Ｐゴシック" charset="0"/>
              </a:defRPr>
            </a:lvl4pPr>
            <a:lvl5pPr marL="2096491" indent="-232943">
              <a:defRPr sz="3700">
                <a:solidFill>
                  <a:schemeClr val="tx1"/>
                </a:solidFill>
                <a:latin typeface="Lato Light" charset="0"/>
                <a:ea typeface="ＭＳ Ｐゴシック" charset="0"/>
              </a:defRPr>
            </a:lvl5pPr>
            <a:lvl6pPr marL="2562377" indent="-232943" defTabSz="1861930" eaLnBrk="0" fontAlgn="base" hangingPunct="0">
              <a:spcBef>
                <a:spcPct val="0"/>
              </a:spcBef>
              <a:spcAft>
                <a:spcPct val="0"/>
              </a:spcAft>
              <a:defRPr sz="3700">
                <a:solidFill>
                  <a:schemeClr val="tx1"/>
                </a:solidFill>
                <a:latin typeface="Lato Light" charset="0"/>
                <a:ea typeface="ＭＳ Ｐゴシック" charset="0"/>
              </a:defRPr>
            </a:lvl6pPr>
            <a:lvl7pPr marL="3028264" indent="-232943" defTabSz="1861930" eaLnBrk="0" fontAlgn="base" hangingPunct="0">
              <a:spcBef>
                <a:spcPct val="0"/>
              </a:spcBef>
              <a:spcAft>
                <a:spcPct val="0"/>
              </a:spcAft>
              <a:defRPr sz="3700">
                <a:solidFill>
                  <a:schemeClr val="tx1"/>
                </a:solidFill>
                <a:latin typeface="Lato Light" charset="0"/>
                <a:ea typeface="ＭＳ Ｐゴシック" charset="0"/>
              </a:defRPr>
            </a:lvl7pPr>
            <a:lvl8pPr marL="3494151" indent="-232943" defTabSz="1861930" eaLnBrk="0" fontAlgn="base" hangingPunct="0">
              <a:spcBef>
                <a:spcPct val="0"/>
              </a:spcBef>
              <a:spcAft>
                <a:spcPct val="0"/>
              </a:spcAft>
              <a:defRPr sz="3700">
                <a:solidFill>
                  <a:schemeClr val="tx1"/>
                </a:solidFill>
                <a:latin typeface="Lato Light" charset="0"/>
                <a:ea typeface="ＭＳ Ｐゴシック" charset="0"/>
              </a:defRPr>
            </a:lvl8pPr>
            <a:lvl9pPr marL="3960038" indent="-232943" defTabSz="1861930" eaLnBrk="0" fontAlgn="base" hangingPunct="0">
              <a:spcBef>
                <a:spcPct val="0"/>
              </a:spcBef>
              <a:spcAft>
                <a:spcPct val="0"/>
              </a:spcAft>
              <a:defRPr sz="3700">
                <a:solidFill>
                  <a:schemeClr val="tx1"/>
                </a:solidFill>
                <a:latin typeface="Lato Light" charset="0"/>
                <a:ea typeface="ＭＳ Ｐゴシック" charset="0"/>
              </a:defRPr>
            </a:lvl9pPr>
          </a:lstStyle>
          <a:p>
            <a:fld id="{8CE8E76A-1347-294E-92C8-09FF1A96084F}" type="slidenum">
              <a:rPr lang="en-US" sz="1200">
                <a:latin typeface="Calibri Light" charset="0"/>
              </a:rPr>
              <a:pPr/>
              <a:t>6</a:t>
            </a:fld>
            <a:endParaRPr lang="en-US" sz="1200">
              <a:latin typeface="Calibri Light"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Photos: courtesy of Productions Cazabon</a:t>
            </a:r>
          </a:p>
          <a:p>
            <a:r>
              <a:rPr lang="en-US" dirty="0"/>
              <a:t>1. A string of quahog shell beads</a:t>
            </a:r>
            <a:r>
              <a:rPr lang="en-US" baseline="0" dirty="0"/>
              <a:t> are hand carved and strung up to create a wampum belt</a:t>
            </a:r>
            <a:endParaRPr lang="en-US" dirty="0"/>
          </a:p>
          <a:p>
            <a:r>
              <a:rPr lang="en-US" dirty="0"/>
              <a:t>2.</a:t>
            </a:r>
            <a:r>
              <a:rPr lang="en-US" baseline="0" dirty="0"/>
              <a:t> A </a:t>
            </a:r>
            <a:r>
              <a:rPr lang="en-US" dirty="0"/>
              <a:t>quahog shell are collected and bead are carved out</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7</a:t>
            </a:fld>
            <a:endParaRPr lang="en-US"/>
          </a:p>
        </p:txBody>
      </p:sp>
    </p:spTree>
    <p:extLst>
      <p:ext uri="{BB962C8B-B14F-4D97-AF65-F5344CB8AC3E}">
        <p14:creationId xmlns:p14="http://schemas.microsoft.com/office/powerpoint/2010/main" val="1094379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0156">
              <a:defRPr/>
            </a:pPr>
            <a:r>
              <a:rPr lang="en-US" dirty="0"/>
              <a:t>Photo: Close up of Two Row Wampum Belts (Productions Cazabon)</a:t>
            </a:r>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8</a:t>
            </a:fld>
            <a:endParaRPr lang="en-US"/>
          </a:p>
        </p:txBody>
      </p:sp>
    </p:spTree>
    <p:extLst>
      <p:ext uri="{BB962C8B-B14F-4D97-AF65-F5344CB8AC3E}">
        <p14:creationId xmlns:p14="http://schemas.microsoft.com/office/powerpoint/2010/main" val="63141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662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US" sz="2000" dirty="0">
                <a:latin typeface="Calibri Light" charset="0"/>
              </a:rPr>
              <a:t>Photo: close up of Wampum belt (Courtesy of Productions Cazabon)</a:t>
            </a:r>
          </a:p>
        </p:txBody>
      </p:sp>
      <p:sp>
        <p:nvSpPr>
          <p:cNvPr id="2662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700">
                <a:solidFill>
                  <a:schemeClr val="tx1"/>
                </a:solidFill>
                <a:latin typeface="Lato Light" charset="0"/>
                <a:ea typeface="ＭＳ Ｐゴシック" charset="0"/>
                <a:cs typeface="ＭＳ Ｐゴシック" charset="0"/>
              </a:defRPr>
            </a:lvl1pPr>
            <a:lvl2pPr marL="757066" indent="-291179">
              <a:defRPr sz="3700">
                <a:solidFill>
                  <a:schemeClr val="tx1"/>
                </a:solidFill>
                <a:latin typeface="Lato Light" charset="0"/>
                <a:ea typeface="ＭＳ Ｐゴシック" charset="0"/>
              </a:defRPr>
            </a:lvl2pPr>
            <a:lvl3pPr marL="1164717" indent="-232943">
              <a:defRPr sz="3700">
                <a:solidFill>
                  <a:schemeClr val="tx1"/>
                </a:solidFill>
                <a:latin typeface="Lato Light" charset="0"/>
                <a:ea typeface="ＭＳ Ｐゴシック" charset="0"/>
              </a:defRPr>
            </a:lvl3pPr>
            <a:lvl4pPr marL="1630604" indent="-232943">
              <a:defRPr sz="3700">
                <a:solidFill>
                  <a:schemeClr val="tx1"/>
                </a:solidFill>
                <a:latin typeface="Lato Light" charset="0"/>
                <a:ea typeface="ＭＳ Ｐゴシック" charset="0"/>
              </a:defRPr>
            </a:lvl4pPr>
            <a:lvl5pPr marL="2096491" indent="-232943">
              <a:defRPr sz="3700">
                <a:solidFill>
                  <a:schemeClr val="tx1"/>
                </a:solidFill>
                <a:latin typeface="Lato Light" charset="0"/>
                <a:ea typeface="ＭＳ Ｐゴシック" charset="0"/>
              </a:defRPr>
            </a:lvl5pPr>
            <a:lvl6pPr marL="2562377" indent="-232943" defTabSz="1861930" eaLnBrk="0" fontAlgn="base" hangingPunct="0">
              <a:spcBef>
                <a:spcPct val="0"/>
              </a:spcBef>
              <a:spcAft>
                <a:spcPct val="0"/>
              </a:spcAft>
              <a:defRPr sz="3700">
                <a:solidFill>
                  <a:schemeClr val="tx1"/>
                </a:solidFill>
                <a:latin typeface="Lato Light" charset="0"/>
                <a:ea typeface="ＭＳ Ｐゴシック" charset="0"/>
              </a:defRPr>
            </a:lvl6pPr>
            <a:lvl7pPr marL="3028264" indent="-232943" defTabSz="1861930" eaLnBrk="0" fontAlgn="base" hangingPunct="0">
              <a:spcBef>
                <a:spcPct val="0"/>
              </a:spcBef>
              <a:spcAft>
                <a:spcPct val="0"/>
              </a:spcAft>
              <a:defRPr sz="3700">
                <a:solidFill>
                  <a:schemeClr val="tx1"/>
                </a:solidFill>
                <a:latin typeface="Lato Light" charset="0"/>
                <a:ea typeface="ＭＳ Ｐゴシック" charset="0"/>
              </a:defRPr>
            </a:lvl7pPr>
            <a:lvl8pPr marL="3494151" indent="-232943" defTabSz="1861930" eaLnBrk="0" fontAlgn="base" hangingPunct="0">
              <a:spcBef>
                <a:spcPct val="0"/>
              </a:spcBef>
              <a:spcAft>
                <a:spcPct val="0"/>
              </a:spcAft>
              <a:defRPr sz="3700">
                <a:solidFill>
                  <a:schemeClr val="tx1"/>
                </a:solidFill>
                <a:latin typeface="Lato Light" charset="0"/>
                <a:ea typeface="ＭＳ Ｐゴシック" charset="0"/>
              </a:defRPr>
            </a:lvl8pPr>
            <a:lvl9pPr marL="3960038" indent="-232943" defTabSz="1861930" eaLnBrk="0" fontAlgn="base" hangingPunct="0">
              <a:spcBef>
                <a:spcPct val="0"/>
              </a:spcBef>
              <a:spcAft>
                <a:spcPct val="0"/>
              </a:spcAft>
              <a:defRPr sz="3700">
                <a:solidFill>
                  <a:schemeClr val="tx1"/>
                </a:solidFill>
                <a:latin typeface="Lato Light" charset="0"/>
                <a:ea typeface="ＭＳ Ｐゴシック" charset="0"/>
              </a:defRPr>
            </a:lvl9pPr>
          </a:lstStyle>
          <a:p>
            <a:fld id="{9C1B36BE-7E83-1544-BD1E-CC5521900E42}" type="slidenum">
              <a:rPr lang="en-US" sz="1200">
                <a:latin typeface="Calibri Light" charset="0"/>
              </a:rPr>
              <a:pPr/>
              <a:t>9</a:t>
            </a:fld>
            <a:endParaRPr lang="en-US" sz="1200">
              <a:latin typeface="Calibri Light"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laceholder-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24377650" cy="13715999"/>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1882428417"/>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9_Placeholder-Image">
    <p:spTree>
      <p:nvGrpSpPr>
        <p:cNvPr id="1" name=""/>
        <p:cNvGrpSpPr/>
        <p:nvPr/>
      </p:nvGrpSpPr>
      <p:grpSpPr>
        <a:xfrm>
          <a:off x="0" y="0"/>
          <a:ext cx="0" cy="0"/>
          <a:chOff x="0" y="0"/>
          <a:chExt cx="0" cy="0"/>
        </a:xfrm>
      </p:grpSpPr>
      <p:sp>
        <p:nvSpPr>
          <p:cNvPr id="22" name="Picture Placeholder 6"/>
          <p:cNvSpPr>
            <a:spLocks noGrp="1"/>
          </p:cNvSpPr>
          <p:nvPr>
            <p:ph type="pic" sz="quarter" idx="14"/>
          </p:nvPr>
        </p:nvSpPr>
        <p:spPr>
          <a:xfrm>
            <a:off x="4126445" y="314622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3" name="Picture Placeholder 6"/>
          <p:cNvSpPr>
            <a:spLocks noGrp="1"/>
          </p:cNvSpPr>
          <p:nvPr>
            <p:ph type="pic" sz="quarter" idx="18"/>
          </p:nvPr>
        </p:nvSpPr>
        <p:spPr>
          <a:xfrm>
            <a:off x="9027879" y="314622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4" name="Picture Placeholder 6"/>
          <p:cNvSpPr>
            <a:spLocks noGrp="1"/>
          </p:cNvSpPr>
          <p:nvPr>
            <p:ph type="pic" sz="quarter" idx="19"/>
          </p:nvPr>
        </p:nvSpPr>
        <p:spPr>
          <a:xfrm>
            <a:off x="13929312" y="314622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5" name="Picture Placeholder 6"/>
          <p:cNvSpPr>
            <a:spLocks noGrp="1"/>
          </p:cNvSpPr>
          <p:nvPr>
            <p:ph type="pic" sz="quarter" idx="20"/>
          </p:nvPr>
        </p:nvSpPr>
        <p:spPr>
          <a:xfrm>
            <a:off x="18260331" y="314622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30" name="Picture Placeholder 6"/>
          <p:cNvSpPr>
            <a:spLocks noGrp="1"/>
          </p:cNvSpPr>
          <p:nvPr>
            <p:ph type="pic" sz="quarter" idx="21"/>
          </p:nvPr>
        </p:nvSpPr>
        <p:spPr>
          <a:xfrm>
            <a:off x="4126445" y="821415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31" name="Picture Placeholder 6"/>
          <p:cNvSpPr>
            <a:spLocks noGrp="1"/>
          </p:cNvSpPr>
          <p:nvPr>
            <p:ph type="pic" sz="quarter" idx="22"/>
          </p:nvPr>
        </p:nvSpPr>
        <p:spPr>
          <a:xfrm>
            <a:off x="9027879" y="821415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32" name="Picture Placeholder 6"/>
          <p:cNvSpPr>
            <a:spLocks noGrp="1"/>
          </p:cNvSpPr>
          <p:nvPr>
            <p:ph type="pic" sz="quarter" idx="23"/>
          </p:nvPr>
        </p:nvSpPr>
        <p:spPr>
          <a:xfrm>
            <a:off x="13929312" y="821415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33" name="Picture Placeholder 6"/>
          <p:cNvSpPr>
            <a:spLocks noGrp="1"/>
          </p:cNvSpPr>
          <p:nvPr>
            <p:ph type="pic" sz="quarter" idx="24"/>
          </p:nvPr>
        </p:nvSpPr>
        <p:spPr>
          <a:xfrm>
            <a:off x="18260331" y="821415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Tree>
    <p:extLst>
      <p:ext uri="{BB962C8B-B14F-4D97-AF65-F5344CB8AC3E}">
        <p14:creationId xmlns:p14="http://schemas.microsoft.com/office/powerpoint/2010/main" val="108498218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Placeholder-Image">
    <p:spTree>
      <p:nvGrpSpPr>
        <p:cNvPr id="1" name=""/>
        <p:cNvGrpSpPr/>
        <p:nvPr/>
      </p:nvGrpSpPr>
      <p:grpSpPr>
        <a:xfrm>
          <a:off x="0" y="0"/>
          <a:ext cx="0" cy="0"/>
          <a:chOff x="0" y="0"/>
          <a:chExt cx="0" cy="0"/>
        </a:xfrm>
      </p:grpSpPr>
      <p:sp>
        <p:nvSpPr>
          <p:cNvPr id="8" name="Picture Placeholder 2"/>
          <p:cNvSpPr>
            <a:spLocks noGrp="1"/>
          </p:cNvSpPr>
          <p:nvPr>
            <p:ph type="pic" sz="quarter" idx="13"/>
          </p:nvPr>
        </p:nvSpPr>
        <p:spPr>
          <a:xfrm>
            <a:off x="0" y="4466492"/>
            <a:ext cx="11007969" cy="9249507"/>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38508342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Placeholder-Image">
    <p:spTree>
      <p:nvGrpSpPr>
        <p:cNvPr id="1" name=""/>
        <p:cNvGrpSpPr/>
        <p:nvPr/>
      </p:nvGrpSpPr>
      <p:grpSpPr>
        <a:xfrm>
          <a:off x="0" y="0"/>
          <a:ext cx="0" cy="0"/>
          <a:chOff x="0" y="0"/>
          <a:chExt cx="0" cy="0"/>
        </a:xfrm>
      </p:grpSpPr>
      <p:sp>
        <p:nvSpPr>
          <p:cNvPr id="22" name="Picture Placeholder 6"/>
          <p:cNvSpPr>
            <a:spLocks noGrp="1"/>
          </p:cNvSpPr>
          <p:nvPr>
            <p:ph type="pic" sz="quarter" idx="14"/>
          </p:nvPr>
        </p:nvSpPr>
        <p:spPr>
          <a:xfrm>
            <a:off x="2249750" y="4138889"/>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3" name="Picture Placeholder 6"/>
          <p:cNvSpPr>
            <a:spLocks noGrp="1"/>
          </p:cNvSpPr>
          <p:nvPr>
            <p:ph type="pic" sz="quarter" idx="15"/>
          </p:nvPr>
        </p:nvSpPr>
        <p:spPr>
          <a:xfrm>
            <a:off x="2249750" y="6501089"/>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4" name="Picture Placeholder 6"/>
          <p:cNvSpPr>
            <a:spLocks noGrp="1"/>
          </p:cNvSpPr>
          <p:nvPr>
            <p:ph type="pic" sz="quarter" idx="16"/>
          </p:nvPr>
        </p:nvSpPr>
        <p:spPr>
          <a:xfrm>
            <a:off x="2249750" y="9058787"/>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5" name="Picture Placeholder 6"/>
          <p:cNvSpPr>
            <a:spLocks noGrp="1"/>
          </p:cNvSpPr>
          <p:nvPr>
            <p:ph type="pic" sz="quarter" idx="17"/>
          </p:nvPr>
        </p:nvSpPr>
        <p:spPr>
          <a:xfrm>
            <a:off x="9509636" y="4138889"/>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6" name="Picture Placeholder 6"/>
          <p:cNvSpPr>
            <a:spLocks noGrp="1"/>
          </p:cNvSpPr>
          <p:nvPr>
            <p:ph type="pic" sz="quarter" idx="18"/>
          </p:nvPr>
        </p:nvSpPr>
        <p:spPr>
          <a:xfrm>
            <a:off x="9509636" y="6501089"/>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7" name="Picture Placeholder 6"/>
          <p:cNvSpPr>
            <a:spLocks noGrp="1"/>
          </p:cNvSpPr>
          <p:nvPr>
            <p:ph type="pic" sz="quarter" idx="19"/>
          </p:nvPr>
        </p:nvSpPr>
        <p:spPr>
          <a:xfrm>
            <a:off x="9509636" y="9058787"/>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8" name="Picture Placeholder 6"/>
          <p:cNvSpPr>
            <a:spLocks noGrp="1"/>
          </p:cNvSpPr>
          <p:nvPr>
            <p:ph type="pic" sz="quarter" idx="20"/>
          </p:nvPr>
        </p:nvSpPr>
        <p:spPr>
          <a:xfrm>
            <a:off x="16769522" y="4138889"/>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9" name="Picture Placeholder 6"/>
          <p:cNvSpPr>
            <a:spLocks noGrp="1"/>
          </p:cNvSpPr>
          <p:nvPr>
            <p:ph type="pic" sz="quarter" idx="21"/>
          </p:nvPr>
        </p:nvSpPr>
        <p:spPr>
          <a:xfrm>
            <a:off x="16769522" y="6501089"/>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30" name="Picture Placeholder 6"/>
          <p:cNvSpPr>
            <a:spLocks noGrp="1"/>
          </p:cNvSpPr>
          <p:nvPr>
            <p:ph type="pic" sz="quarter" idx="22"/>
          </p:nvPr>
        </p:nvSpPr>
        <p:spPr>
          <a:xfrm>
            <a:off x="16769522" y="9058787"/>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Tree>
    <p:extLst>
      <p:ext uri="{BB962C8B-B14F-4D97-AF65-F5344CB8AC3E}">
        <p14:creationId xmlns:p14="http://schemas.microsoft.com/office/powerpoint/2010/main" val="427724921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Placeholder-Image">
    <p:spTree>
      <p:nvGrpSpPr>
        <p:cNvPr id="1" name=""/>
        <p:cNvGrpSpPr/>
        <p:nvPr/>
      </p:nvGrpSpPr>
      <p:grpSpPr>
        <a:xfrm>
          <a:off x="0" y="0"/>
          <a:ext cx="0" cy="0"/>
          <a:chOff x="0" y="0"/>
          <a:chExt cx="0" cy="0"/>
        </a:xfrm>
      </p:grpSpPr>
      <p:sp>
        <p:nvSpPr>
          <p:cNvPr id="17" name="Picture Placeholder 2"/>
          <p:cNvSpPr>
            <a:spLocks noGrp="1"/>
          </p:cNvSpPr>
          <p:nvPr>
            <p:ph type="pic" sz="quarter" idx="13"/>
          </p:nvPr>
        </p:nvSpPr>
        <p:spPr>
          <a:xfrm>
            <a:off x="-2" y="1"/>
            <a:ext cx="12188826" cy="6858000"/>
          </a:xfrm>
          <a:solidFill>
            <a:schemeClr val="bg1">
              <a:lumMod val="95000"/>
            </a:schemeClr>
          </a:solidFill>
        </p:spPr>
        <p:txBody>
          <a:bodyPr rtlCol="0">
            <a:normAutofit/>
          </a:bodyPr>
          <a:lstStyle>
            <a:lvl1pPr>
              <a:defRPr sz="2800"/>
            </a:lvl1pPr>
          </a:lstStyle>
          <a:p>
            <a:pPr lvl="0"/>
            <a:endParaRPr lang="en-US" noProof="0"/>
          </a:p>
        </p:txBody>
      </p:sp>
      <p:sp>
        <p:nvSpPr>
          <p:cNvPr id="18" name="Picture Placeholder 2"/>
          <p:cNvSpPr>
            <a:spLocks noGrp="1"/>
          </p:cNvSpPr>
          <p:nvPr>
            <p:ph type="pic" sz="quarter" idx="14"/>
          </p:nvPr>
        </p:nvSpPr>
        <p:spPr>
          <a:xfrm>
            <a:off x="-2" y="6858000"/>
            <a:ext cx="12188826" cy="6858000"/>
          </a:xfrm>
          <a:solidFill>
            <a:schemeClr val="bg1">
              <a:lumMod val="95000"/>
            </a:schemeClr>
          </a:solidFill>
        </p:spPr>
        <p:txBody>
          <a:bodyPr rtlCol="0">
            <a:normAutofit/>
          </a:bodyPr>
          <a:lstStyle>
            <a:lvl1pPr>
              <a:defRPr sz="2800"/>
            </a:lvl1pPr>
          </a:lstStyle>
          <a:p>
            <a:pPr lvl="0"/>
            <a:endParaRPr lang="en-US" noProof="0"/>
          </a:p>
        </p:txBody>
      </p:sp>
      <p:sp>
        <p:nvSpPr>
          <p:cNvPr id="19" name="Picture Placeholder 2"/>
          <p:cNvSpPr>
            <a:spLocks noGrp="1"/>
          </p:cNvSpPr>
          <p:nvPr>
            <p:ph type="pic" sz="quarter" idx="15"/>
          </p:nvPr>
        </p:nvSpPr>
        <p:spPr>
          <a:xfrm>
            <a:off x="12188824" y="6858000"/>
            <a:ext cx="12188826" cy="6858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737594927"/>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Placeholder-Image">
    <p:spTree>
      <p:nvGrpSpPr>
        <p:cNvPr id="1" name=""/>
        <p:cNvGrpSpPr/>
        <p:nvPr/>
      </p:nvGrpSpPr>
      <p:grpSpPr>
        <a:xfrm>
          <a:off x="0" y="0"/>
          <a:ext cx="0" cy="0"/>
          <a:chOff x="0" y="0"/>
          <a:chExt cx="0" cy="0"/>
        </a:xfrm>
      </p:grpSpPr>
      <p:sp>
        <p:nvSpPr>
          <p:cNvPr id="13" name="Picture Placeholder 2"/>
          <p:cNvSpPr>
            <a:spLocks noGrp="1"/>
          </p:cNvSpPr>
          <p:nvPr>
            <p:ph type="pic" sz="quarter" idx="13"/>
          </p:nvPr>
        </p:nvSpPr>
        <p:spPr>
          <a:xfrm>
            <a:off x="-2" y="1"/>
            <a:ext cx="7689274" cy="7689272"/>
          </a:xfrm>
          <a:solidFill>
            <a:schemeClr val="bg1">
              <a:lumMod val="95000"/>
            </a:schemeClr>
          </a:solidFill>
        </p:spPr>
        <p:txBody>
          <a:bodyPr rtlCol="0">
            <a:normAutofit/>
          </a:bodyPr>
          <a:lstStyle>
            <a:lvl1pPr>
              <a:defRPr sz="2800"/>
            </a:lvl1pPr>
          </a:lstStyle>
          <a:p>
            <a:pPr lvl="0"/>
            <a:endParaRPr lang="en-US" noProof="0"/>
          </a:p>
        </p:txBody>
      </p:sp>
      <p:sp>
        <p:nvSpPr>
          <p:cNvPr id="14" name="Picture Placeholder 2"/>
          <p:cNvSpPr>
            <a:spLocks noGrp="1"/>
          </p:cNvSpPr>
          <p:nvPr>
            <p:ph type="pic" sz="quarter" idx="14"/>
          </p:nvPr>
        </p:nvSpPr>
        <p:spPr>
          <a:xfrm>
            <a:off x="-2" y="8391658"/>
            <a:ext cx="11892732" cy="5324341"/>
          </a:xfrm>
          <a:solidFill>
            <a:schemeClr val="bg1">
              <a:lumMod val="95000"/>
            </a:schemeClr>
          </a:solidFill>
        </p:spPr>
        <p:txBody>
          <a:bodyPr rtlCol="0">
            <a:normAutofit/>
          </a:bodyPr>
          <a:lstStyle>
            <a:lvl1pPr>
              <a:defRPr sz="2800"/>
            </a:lvl1pPr>
          </a:lstStyle>
          <a:p>
            <a:pPr lvl="0"/>
            <a:endParaRPr lang="en-US" noProof="0"/>
          </a:p>
        </p:txBody>
      </p:sp>
      <p:sp>
        <p:nvSpPr>
          <p:cNvPr id="15" name="Picture Placeholder 2"/>
          <p:cNvSpPr>
            <a:spLocks noGrp="1"/>
          </p:cNvSpPr>
          <p:nvPr>
            <p:ph type="pic" sz="quarter" idx="15"/>
          </p:nvPr>
        </p:nvSpPr>
        <p:spPr>
          <a:xfrm>
            <a:off x="12579858" y="8391658"/>
            <a:ext cx="11797792" cy="5324342"/>
          </a:xfrm>
          <a:solidFill>
            <a:schemeClr val="bg1">
              <a:lumMod val="95000"/>
            </a:schemeClr>
          </a:solidFill>
        </p:spPr>
        <p:txBody>
          <a:bodyPr rtlCol="0">
            <a:normAutofit/>
          </a:bodyPr>
          <a:lstStyle>
            <a:lvl1pPr>
              <a:defRPr sz="2800"/>
            </a:lvl1pPr>
          </a:lstStyle>
          <a:p>
            <a:pPr lvl="0"/>
            <a:endParaRPr lang="en-US" noProof="0"/>
          </a:p>
        </p:txBody>
      </p:sp>
      <p:sp>
        <p:nvSpPr>
          <p:cNvPr id="16" name="Picture Placeholder 2"/>
          <p:cNvSpPr>
            <a:spLocks noGrp="1"/>
          </p:cNvSpPr>
          <p:nvPr>
            <p:ph type="pic" sz="quarter" idx="16"/>
          </p:nvPr>
        </p:nvSpPr>
        <p:spPr>
          <a:xfrm>
            <a:off x="8391657" y="1"/>
            <a:ext cx="7689274" cy="7689272"/>
          </a:xfrm>
          <a:solidFill>
            <a:schemeClr val="bg1">
              <a:lumMod val="95000"/>
            </a:schemeClr>
          </a:solidFill>
        </p:spPr>
        <p:txBody>
          <a:bodyPr rtlCol="0">
            <a:normAutofit/>
          </a:bodyPr>
          <a:lstStyle>
            <a:lvl1pPr>
              <a:defRPr sz="2800"/>
            </a:lvl1pPr>
          </a:lstStyle>
          <a:p>
            <a:pPr lvl="0"/>
            <a:endParaRPr lang="en-US" noProof="0"/>
          </a:p>
        </p:txBody>
      </p:sp>
      <p:sp>
        <p:nvSpPr>
          <p:cNvPr id="20" name="Picture Placeholder 2"/>
          <p:cNvSpPr>
            <a:spLocks noGrp="1"/>
          </p:cNvSpPr>
          <p:nvPr>
            <p:ph type="pic" sz="quarter" idx="17"/>
          </p:nvPr>
        </p:nvSpPr>
        <p:spPr>
          <a:xfrm>
            <a:off x="16688376" y="1"/>
            <a:ext cx="7689274" cy="7689272"/>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4275289957"/>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Placeholder-Image">
    <p:spTree>
      <p:nvGrpSpPr>
        <p:cNvPr id="1" name=""/>
        <p:cNvGrpSpPr/>
        <p:nvPr/>
      </p:nvGrpSpPr>
      <p:grpSpPr>
        <a:xfrm>
          <a:off x="0" y="0"/>
          <a:ext cx="0" cy="0"/>
          <a:chOff x="0" y="0"/>
          <a:chExt cx="0" cy="0"/>
        </a:xfrm>
      </p:grpSpPr>
      <p:sp>
        <p:nvSpPr>
          <p:cNvPr id="13" name="Picture Placeholder 2"/>
          <p:cNvSpPr>
            <a:spLocks noGrp="1"/>
          </p:cNvSpPr>
          <p:nvPr>
            <p:ph type="pic" sz="quarter" idx="13"/>
          </p:nvPr>
        </p:nvSpPr>
        <p:spPr>
          <a:xfrm>
            <a:off x="-2" y="0"/>
            <a:ext cx="24377652" cy="13715999"/>
          </a:xfrm>
          <a:solidFill>
            <a:schemeClr val="bg1">
              <a:lumMod val="95000"/>
            </a:schemeClr>
          </a:solidFill>
        </p:spPr>
        <p:txBody>
          <a:bodyPr rtlCol="0">
            <a:normAutofit/>
          </a:bodyPr>
          <a:lstStyle>
            <a:lvl1pPr>
              <a:defRPr sz="2800"/>
            </a:lvl1pPr>
          </a:lstStyle>
          <a:p>
            <a:pPr lvl="0"/>
            <a:endParaRPr lang="en-US" noProof="0"/>
          </a:p>
        </p:txBody>
      </p:sp>
      <p:sp>
        <p:nvSpPr>
          <p:cNvPr id="9" name="Picture Placeholder 6"/>
          <p:cNvSpPr>
            <a:spLocks noGrp="1"/>
          </p:cNvSpPr>
          <p:nvPr>
            <p:ph type="pic" sz="quarter" idx="10"/>
          </p:nvPr>
        </p:nvSpPr>
        <p:spPr>
          <a:xfrm>
            <a:off x="10767066" y="3452063"/>
            <a:ext cx="3008376" cy="3008376"/>
          </a:xfrm>
          <a:prstGeom prst="ellipse">
            <a:avLst/>
          </a:prstGeom>
          <a:solidFill>
            <a:schemeClr val="bg1">
              <a:lumMod val="75000"/>
            </a:schemeClr>
          </a:solidFill>
        </p:spPr>
        <p:txBody>
          <a:bodyPr rtlCol="0">
            <a:normAutofit/>
          </a:bodyPr>
          <a:lstStyle>
            <a:lvl1pPr>
              <a:defRPr sz="2000"/>
            </a:lvl1pPr>
          </a:lstStyle>
          <a:p>
            <a:pPr lvl="0"/>
            <a:endParaRPr lang="en-US" noProof="0"/>
          </a:p>
        </p:txBody>
      </p:sp>
    </p:spTree>
    <p:extLst>
      <p:ext uri="{BB962C8B-B14F-4D97-AF65-F5344CB8AC3E}">
        <p14:creationId xmlns:p14="http://schemas.microsoft.com/office/powerpoint/2010/main" val="4040349532"/>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Placeholder-Image">
    <p:spTree>
      <p:nvGrpSpPr>
        <p:cNvPr id="1" name=""/>
        <p:cNvGrpSpPr/>
        <p:nvPr/>
      </p:nvGrpSpPr>
      <p:grpSpPr>
        <a:xfrm>
          <a:off x="0" y="0"/>
          <a:ext cx="0" cy="0"/>
          <a:chOff x="0" y="0"/>
          <a:chExt cx="0" cy="0"/>
        </a:xfrm>
      </p:grpSpPr>
      <p:sp>
        <p:nvSpPr>
          <p:cNvPr id="19" name="Picture Placeholder 2"/>
          <p:cNvSpPr>
            <a:spLocks noGrp="1"/>
          </p:cNvSpPr>
          <p:nvPr>
            <p:ph type="pic" sz="quarter" idx="15"/>
          </p:nvPr>
        </p:nvSpPr>
        <p:spPr>
          <a:xfrm>
            <a:off x="518286" y="518286"/>
            <a:ext cx="5416062" cy="5978769"/>
          </a:xfrm>
          <a:solidFill>
            <a:schemeClr val="bg1">
              <a:lumMod val="95000"/>
            </a:schemeClr>
          </a:solidFill>
        </p:spPr>
        <p:txBody>
          <a:bodyPr rtlCol="0">
            <a:normAutofit/>
          </a:bodyPr>
          <a:lstStyle>
            <a:lvl1pPr>
              <a:defRPr sz="2800"/>
            </a:lvl1pPr>
          </a:lstStyle>
          <a:p>
            <a:pPr lvl="0"/>
            <a:endParaRPr lang="en-US" noProof="0"/>
          </a:p>
        </p:txBody>
      </p:sp>
      <p:sp>
        <p:nvSpPr>
          <p:cNvPr id="10" name="Picture Placeholder 2"/>
          <p:cNvSpPr>
            <a:spLocks noGrp="1"/>
          </p:cNvSpPr>
          <p:nvPr>
            <p:ph type="pic" sz="quarter" idx="16"/>
          </p:nvPr>
        </p:nvSpPr>
        <p:spPr>
          <a:xfrm>
            <a:off x="518286" y="7015341"/>
            <a:ext cx="5416062" cy="5978769"/>
          </a:xfrm>
          <a:solidFill>
            <a:schemeClr val="bg1">
              <a:lumMod val="95000"/>
            </a:schemeClr>
          </a:solidFill>
        </p:spPr>
        <p:txBody>
          <a:bodyPr rtlCol="0">
            <a:normAutofit/>
          </a:bodyPr>
          <a:lstStyle>
            <a:lvl1pPr>
              <a:defRPr sz="2800"/>
            </a:lvl1pPr>
          </a:lstStyle>
          <a:p>
            <a:pPr lvl="0"/>
            <a:endParaRPr lang="en-US" noProof="0"/>
          </a:p>
        </p:txBody>
      </p:sp>
      <p:sp>
        <p:nvSpPr>
          <p:cNvPr id="11" name="Picture Placeholder 2"/>
          <p:cNvSpPr>
            <a:spLocks noGrp="1"/>
          </p:cNvSpPr>
          <p:nvPr>
            <p:ph type="pic" sz="quarter" idx="17"/>
          </p:nvPr>
        </p:nvSpPr>
        <p:spPr>
          <a:xfrm>
            <a:off x="6452631" y="2498002"/>
            <a:ext cx="8707157" cy="5978769"/>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176374081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Placeholder-Image">
    <p:spTree>
      <p:nvGrpSpPr>
        <p:cNvPr id="1" name=""/>
        <p:cNvGrpSpPr/>
        <p:nvPr/>
      </p:nvGrpSpPr>
      <p:grpSpPr>
        <a:xfrm>
          <a:off x="0" y="0"/>
          <a:ext cx="0" cy="0"/>
          <a:chOff x="0" y="0"/>
          <a:chExt cx="0" cy="0"/>
        </a:xfrm>
      </p:grpSpPr>
      <p:sp>
        <p:nvSpPr>
          <p:cNvPr id="6" name="Picture Placeholder 2"/>
          <p:cNvSpPr>
            <a:spLocks noGrp="1"/>
          </p:cNvSpPr>
          <p:nvPr>
            <p:ph type="pic" sz="quarter" idx="17"/>
          </p:nvPr>
        </p:nvSpPr>
        <p:spPr>
          <a:xfrm>
            <a:off x="10963548" y="0"/>
            <a:ext cx="13414102" cy="10968174"/>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89860529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Placeholder-Image">
    <p:spTree>
      <p:nvGrpSpPr>
        <p:cNvPr id="1" name=""/>
        <p:cNvGrpSpPr/>
        <p:nvPr/>
      </p:nvGrpSpPr>
      <p:grpSpPr>
        <a:xfrm>
          <a:off x="0" y="0"/>
          <a:ext cx="0" cy="0"/>
          <a:chOff x="0" y="0"/>
          <a:chExt cx="0" cy="0"/>
        </a:xfrm>
      </p:grpSpPr>
      <p:sp>
        <p:nvSpPr>
          <p:cNvPr id="6" name="Picture Placeholder 2"/>
          <p:cNvSpPr>
            <a:spLocks noGrp="1"/>
          </p:cNvSpPr>
          <p:nvPr>
            <p:ph type="pic" sz="quarter" idx="17"/>
          </p:nvPr>
        </p:nvSpPr>
        <p:spPr>
          <a:xfrm>
            <a:off x="0" y="0"/>
            <a:ext cx="13414102" cy="10968174"/>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32618913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Placeholder-Image">
    <p:spTree>
      <p:nvGrpSpPr>
        <p:cNvPr id="1" name=""/>
        <p:cNvGrpSpPr/>
        <p:nvPr/>
      </p:nvGrpSpPr>
      <p:grpSpPr>
        <a:xfrm>
          <a:off x="0" y="0"/>
          <a:ext cx="0" cy="0"/>
          <a:chOff x="0" y="0"/>
          <a:chExt cx="0" cy="0"/>
        </a:xfrm>
      </p:grpSpPr>
      <p:sp>
        <p:nvSpPr>
          <p:cNvPr id="19" name="Picture Placeholder 2"/>
          <p:cNvSpPr>
            <a:spLocks noGrp="1"/>
          </p:cNvSpPr>
          <p:nvPr>
            <p:ph type="pic" sz="quarter" idx="17"/>
          </p:nvPr>
        </p:nvSpPr>
        <p:spPr>
          <a:xfrm>
            <a:off x="0" y="0"/>
            <a:ext cx="6088205" cy="13716000"/>
          </a:xfrm>
          <a:solidFill>
            <a:schemeClr val="bg1">
              <a:lumMod val="95000"/>
            </a:schemeClr>
          </a:solidFill>
        </p:spPr>
        <p:txBody>
          <a:bodyPr rtlCol="0">
            <a:normAutofit/>
          </a:bodyPr>
          <a:lstStyle>
            <a:lvl1pPr>
              <a:defRPr sz="2800"/>
            </a:lvl1pPr>
          </a:lstStyle>
          <a:p>
            <a:pPr lvl="0"/>
            <a:endParaRPr lang="en-US" noProof="0"/>
          </a:p>
        </p:txBody>
      </p:sp>
      <p:sp>
        <p:nvSpPr>
          <p:cNvPr id="20" name="Picture Placeholder 2"/>
          <p:cNvSpPr>
            <a:spLocks noGrp="1"/>
          </p:cNvSpPr>
          <p:nvPr>
            <p:ph type="pic" sz="quarter" idx="18"/>
          </p:nvPr>
        </p:nvSpPr>
        <p:spPr>
          <a:xfrm>
            <a:off x="6100620" y="0"/>
            <a:ext cx="6088205" cy="13716000"/>
          </a:xfrm>
          <a:solidFill>
            <a:schemeClr val="bg1">
              <a:lumMod val="95000"/>
            </a:schemeClr>
          </a:solidFill>
        </p:spPr>
        <p:txBody>
          <a:bodyPr rtlCol="0">
            <a:normAutofit/>
          </a:bodyPr>
          <a:lstStyle>
            <a:lvl1pPr>
              <a:defRPr sz="2800"/>
            </a:lvl1pPr>
          </a:lstStyle>
          <a:p>
            <a:pPr lvl="0"/>
            <a:endParaRPr lang="en-US" noProof="0"/>
          </a:p>
        </p:txBody>
      </p:sp>
      <p:sp>
        <p:nvSpPr>
          <p:cNvPr id="21" name="Picture Placeholder 2"/>
          <p:cNvSpPr>
            <a:spLocks noGrp="1"/>
          </p:cNvSpPr>
          <p:nvPr>
            <p:ph type="pic" sz="quarter" idx="19"/>
          </p:nvPr>
        </p:nvSpPr>
        <p:spPr>
          <a:xfrm>
            <a:off x="12181376" y="0"/>
            <a:ext cx="6088205" cy="13716000"/>
          </a:xfrm>
          <a:solidFill>
            <a:schemeClr val="bg1">
              <a:lumMod val="95000"/>
            </a:schemeClr>
          </a:solidFill>
        </p:spPr>
        <p:txBody>
          <a:bodyPr rtlCol="0">
            <a:normAutofit/>
          </a:bodyPr>
          <a:lstStyle>
            <a:lvl1pPr>
              <a:defRPr sz="2800"/>
            </a:lvl1pPr>
          </a:lstStyle>
          <a:p>
            <a:pPr lvl="0"/>
            <a:endParaRPr lang="en-US" noProof="0"/>
          </a:p>
        </p:txBody>
      </p:sp>
      <p:sp>
        <p:nvSpPr>
          <p:cNvPr id="22" name="Picture Placeholder 2"/>
          <p:cNvSpPr>
            <a:spLocks noGrp="1"/>
          </p:cNvSpPr>
          <p:nvPr>
            <p:ph type="pic" sz="quarter" idx="20"/>
          </p:nvPr>
        </p:nvSpPr>
        <p:spPr>
          <a:xfrm>
            <a:off x="18281996" y="0"/>
            <a:ext cx="6088205" cy="13716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19743909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Placeholder-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2188824" y="0"/>
            <a:ext cx="12188825" cy="13715999"/>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4287587932"/>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8_Placeholder-Image">
    <p:spTree>
      <p:nvGrpSpPr>
        <p:cNvPr id="1" name=""/>
        <p:cNvGrpSpPr/>
        <p:nvPr/>
      </p:nvGrpSpPr>
      <p:grpSpPr>
        <a:xfrm>
          <a:off x="0" y="0"/>
          <a:ext cx="0" cy="0"/>
          <a:chOff x="0" y="0"/>
          <a:chExt cx="0" cy="0"/>
        </a:xfrm>
      </p:grpSpPr>
      <p:sp>
        <p:nvSpPr>
          <p:cNvPr id="19" name="Picture Placeholder 2"/>
          <p:cNvSpPr>
            <a:spLocks noGrp="1"/>
          </p:cNvSpPr>
          <p:nvPr>
            <p:ph type="pic" sz="quarter" idx="17"/>
          </p:nvPr>
        </p:nvSpPr>
        <p:spPr>
          <a:xfrm>
            <a:off x="1128473" y="1688124"/>
            <a:ext cx="6093171" cy="10339754"/>
          </a:xfrm>
          <a:solidFill>
            <a:schemeClr val="bg1">
              <a:lumMod val="95000"/>
            </a:schemeClr>
          </a:solidFill>
        </p:spPr>
        <p:txBody>
          <a:bodyPr rtlCol="0">
            <a:normAutofit/>
          </a:bodyPr>
          <a:lstStyle>
            <a:lvl1pPr>
              <a:defRPr sz="2800"/>
            </a:lvl1pPr>
          </a:lstStyle>
          <a:p>
            <a:pPr lvl="0"/>
            <a:endParaRPr lang="en-US" noProof="0"/>
          </a:p>
        </p:txBody>
      </p:sp>
      <p:sp>
        <p:nvSpPr>
          <p:cNvPr id="20" name="Picture Placeholder 2"/>
          <p:cNvSpPr>
            <a:spLocks noGrp="1"/>
          </p:cNvSpPr>
          <p:nvPr>
            <p:ph type="pic" sz="quarter" idx="18"/>
          </p:nvPr>
        </p:nvSpPr>
        <p:spPr>
          <a:xfrm>
            <a:off x="7564442" y="1688122"/>
            <a:ext cx="6093171" cy="5020362"/>
          </a:xfrm>
          <a:solidFill>
            <a:schemeClr val="bg1">
              <a:lumMod val="95000"/>
            </a:schemeClr>
          </a:solidFill>
        </p:spPr>
        <p:txBody>
          <a:bodyPr rtlCol="0">
            <a:normAutofit/>
          </a:bodyPr>
          <a:lstStyle>
            <a:lvl1pPr>
              <a:defRPr sz="2800"/>
            </a:lvl1pPr>
          </a:lstStyle>
          <a:p>
            <a:pPr lvl="0"/>
            <a:endParaRPr lang="en-US" noProof="0"/>
          </a:p>
        </p:txBody>
      </p:sp>
      <p:sp>
        <p:nvSpPr>
          <p:cNvPr id="21" name="Picture Placeholder 2"/>
          <p:cNvSpPr>
            <a:spLocks noGrp="1"/>
          </p:cNvSpPr>
          <p:nvPr>
            <p:ph type="pic" sz="quarter" idx="19"/>
          </p:nvPr>
        </p:nvSpPr>
        <p:spPr>
          <a:xfrm>
            <a:off x="7564442" y="7029400"/>
            <a:ext cx="6088205" cy="5009419"/>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315072256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9_Placeholder-Image">
    <p:spTree>
      <p:nvGrpSpPr>
        <p:cNvPr id="1" name=""/>
        <p:cNvGrpSpPr/>
        <p:nvPr/>
      </p:nvGrpSpPr>
      <p:grpSpPr>
        <a:xfrm>
          <a:off x="0" y="0"/>
          <a:ext cx="0" cy="0"/>
          <a:chOff x="0" y="0"/>
          <a:chExt cx="0" cy="0"/>
        </a:xfrm>
      </p:grpSpPr>
      <p:sp>
        <p:nvSpPr>
          <p:cNvPr id="6" name="Picture Placeholder 2"/>
          <p:cNvSpPr>
            <a:spLocks noGrp="1"/>
          </p:cNvSpPr>
          <p:nvPr>
            <p:ph type="pic" sz="quarter" idx="17"/>
          </p:nvPr>
        </p:nvSpPr>
        <p:spPr>
          <a:xfrm>
            <a:off x="3260036" y="0"/>
            <a:ext cx="10058400" cy="13716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1408194154"/>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0_Placeholder-Image">
    <p:spTree>
      <p:nvGrpSpPr>
        <p:cNvPr id="1" name=""/>
        <p:cNvGrpSpPr/>
        <p:nvPr/>
      </p:nvGrpSpPr>
      <p:grpSpPr>
        <a:xfrm>
          <a:off x="0" y="0"/>
          <a:ext cx="0" cy="0"/>
          <a:chOff x="0" y="0"/>
          <a:chExt cx="0" cy="0"/>
        </a:xfrm>
      </p:grpSpPr>
      <p:sp>
        <p:nvSpPr>
          <p:cNvPr id="6" name="Picture Placeholder 2"/>
          <p:cNvSpPr>
            <a:spLocks noGrp="1"/>
          </p:cNvSpPr>
          <p:nvPr>
            <p:ph type="pic" sz="quarter" idx="17"/>
          </p:nvPr>
        </p:nvSpPr>
        <p:spPr>
          <a:xfrm>
            <a:off x="11057421" y="0"/>
            <a:ext cx="10058400" cy="13716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129701711"/>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1_Placeholder-Image">
    <p:spTree>
      <p:nvGrpSpPr>
        <p:cNvPr id="1" name=""/>
        <p:cNvGrpSpPr/>
        <p:nvPr/>
      </p:nvGrpSpPr>
      <p:grpSpPr>
        <a:xfrm>
          <a:off x="0" y="0"/>
          <a:ext cx="0" cy="0"/>
          <a:chOff x="0" y="0"/>
          <a:chExt cx="0" cy="0"/>
        </a:xfrm>
      </p:grpSpPr>
      <p:sp>
        <p:nvSpPr>
          <p:cNvPr id="4" name="Picture Placeholder 2"/>
          <p:cNvSpPr>
            <a:spLocks noGrp="1"/>
          </p:cNvSpPr>
          <p:nvPr>
            <p:ph type="pic" sz="quarter" idx="17"/>
          </p:nvPr>
        </p:nvSpPr>
        <p:spPr>
          <a:xfrm>
            <a:off x="11057421" y="0"/>
            <a:ext cx="13320228" cy="13716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3136119287"/>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2_Placeholder-Image">
    <p:spTree>
      <p:nvGrpSpPr>
        <p:cNvPr id="1" name=""/>
        <p:cNvGrpSpPr/>
        <p:nvPr/>
      </p:nvGrpSpPr>
      <p:grpSpPr>
        <a:xfrm>
          <a:off x="0" y="0"/>
          <a:ext cx="0" cy="0"/>
          <a:chOff x="0" y="0"/>
          <a:chExt cx="0" cy="0"/>
        </a:xfrm>
      </p:grpSpPr>
      <p:sp>
        <p:nvSpPr>
          <p:cNvPr id="4" name="Picture Placeholder 2"/>
          <p:cNvSpPr>
            <a:spLocks noGrp="1"/>
          </p:cNvSpPr>
          <p:nvPr>
            <p:ph type="pic" sz="quarter" idx="17"/>
          </p:nvPr>
        </p:nvSpPr>
        <p:spPr>
          <a:xfrm>
            <a:off x="1" y="0"/>
            <a:ext cx="13320228" cy="13716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079145561"/>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3_Placeholder-Image">
    <p:spTree>
      <p:nvGrpSpPr>
        <p:cNvPr id="1" name=""/>
        <p:cNvGrpSpPr/>
        <p:nvPr/>
      </p:nvGrpSpPr>
      <p:grpSpPr>
        <a:xfrm>
          <a:off x="0" y="0"/>
          <a:ext cx="0" cy="0"/>
          <a:chOff x="0" y="0"/>
          <a:chExt cx="0" cy="0"/>
        </a:xfrm>
      </p:grpSpPr>
      <p:sp>
        <p:nvSpPr>
          <p:cNvPr id="11" name="Picture Placeholder 2"/>
          <p:cNvSpPr>
            <a:spLocks noGrp="1"/>
          </p:cNvSpPr>
          <p:nvPr>
            <p:ph type="pic" sz="quarter" idx="13"/>
          </p:nvPr>
        </p:nvSpPr>
        <p:spPr>
          <a:xfrm>
            <a:off x="0" y="6149725"/>
            <a:ext cx="6099349" cy="5402580"/>
          </a:xfrm>
          <a:solidFill>
            <a:schemeClr val="bg1">
              <a:lumMod val="95000"/>
            </a:schemeClr>
          </a:solidFill>
        </p:spPr>
        <p:txBody>
          <a:bodyPr rtlCol="0">
            <a:normAutofit/>
          </a:bodyPr>
          <a:lstStyle>
            <a:lvl1pPr>
              <a:defRPr sz="2800"/>
            </a:lvl1pPr>
          </a:lstStyle>
          <a:p>
            <a:pPr lvl="0"/>
            <a:endParaRPr lang="en-US" noProof="0"/>
          </a:p>
        </p:txBody>
      </p:sp>
      <p:sp>
        <p:nvSpPr>
          <p:cNvPr id="12" name="Picture Placeholder 2"/>
          <p:cNvSpPr>
            <a:spLocks noGrp="1"/>
          </p:cNvSpPr>
          <p:nvPr>
            <p:ph type="pic" sz="quarter" idx="14"/>
          </p:nvPr>
        </p:nvSpPr>
        <p:spPr>
          <a:xfrm>
            <a:off x="6077355" y="6149724"/>
            <a:ext cx="6099349" cy="5402580"/>
          </a:xfrm>
          <a:solidFill>
            <a:schemeClr val="bg1">
              <a:lumMod val="95000"/>
            </a:schemeClr>
          </a:solidFill>
        </p:spPr>
        <p:txBody>
          <a:bodyPr rtlCol="0">
            <a:normAutofit/>
          </a:bodyPr>
          <a:lstStyle>
            <a:lvl1pPr>
              <a:defRPr sz="2800"/>
            </a:lvl1pPr>
          </a:lstStyle>
          <a:p>
            <a:pPr lvl="0"/>
            <a:endParaRPr lang="en-US" noProof="0"/>
          </a:p>
        </p:txBody>
      </p:sp>
      <p:sp>
        <p:nvSpPr>
          <p:cNvPr id="13" name="Picture Placeholder 2"/>
          <p:cNvSpPr>
            <a:spLocks noGrp="1"/>
          </p:cNvSpPr>
          <p:nvPr>
            <p:ph type="pic" sz="quarter" idx="15"/>
          </p:nvPr>
        </p:nvSpPr>
        <p:spPr>
          <a:xfrm>
            <a:off x="12189866" y="6149725"/>
            <a:ext cx="6099349" cy="5402580"/>
          </a:xfrm>
          <a:solidFill>
            <a:schemeClr val="bg1">
              <a:lumMod val="95000"/>
            </a:schemeClr>
          </a:solidFill>
        </p:spPr>
        <p:txBody>
          <a:bodyPr rtlCol="0">
            <a:normAutofit/>
          </a:bodyPr>
          <a:lstStyle>
            <a:lvl1pPr>
              <a:defRPr sz="2800"/>
            </a:lvl1pPr>
          </a:lstStyle>
          <a:p>
            <a:pPr lvl="0"/>
            <a:endParaRPr lang="en-US" noProof="0"/>
          </a:p>
        </p:txBody>
      </p:sp>
      <p:sp>
        <p:nvSpPr>
          <p:cNvPr id="14" name="Picture Placeholder 2"/>
          <p:cNvSpPr>
            <a:spLocks noGrp="1"/>
          </p:cNvSpPr>
          <p:nvPr>
            <p:ph type="pic" sz="quarter" idx="16"/>
          </p:nvPr>
        </p:nvSpPr>
        <p:spPr>
          <a:xfrm>
            <a:off x="18295796" y="6149724"/>
            <a:ext cx="6099349" cy="540258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3400977222"/>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4_Placeholder-Image">
    <p:spTree>
      <p:nvGrpSpPr>
        <p:cNvPr id="1" name=""/>
        <p:cNvGrpSpPr/>
        <p:nvPr/>
      </p:nvGrpSpPr>
      <p:grpSpPr>
        <a:xfrm>
          <a:off x="0" y="0"/>
          <a:ext cx="0" cy="0"/>
          <a:chOff x="0" y="0"/>
          <a:chExt cx="0" cy="0"/>
        </a:xfrm>
      </p:grpSpPr>
      <p:sp>
        <p:nvSpPr>
          <p:cNvPr id="9" name="Picture Placeholder 2"/>
          <p:cNvSpPr>
            <a:spLocks noGrp="1"/>
          </p:cNvSpPr>
          <p:nvPr>
            <p:ph type="pic" sz="quarter" idx="15"/>
          </p:nvPr>
        </p:nvSpPr>
        <p:spPr>
          <a:xfrm>
            <a:off x="11795467" y="8428606"/>
            <a:ext cx="5408124" cy="4220594"/>
          </a:xfrm>
          <a:solidFill>
            <a:schemeClr val="bg1">
              <a:lumMod val="95000"/>
            </a:schemeClr>
          </a:solidFill>
        </p:spPr>
        <p:txBody>
          <a:bodyPr rtlCol="0">
            <a:normAutofit/>
          </a:bodyPr>
          <a:lstStyle>
            <a:lvl1pPr>
              <a:defRPr sz="2800"/>
            </a:lvl1pPr>
          </a:lstStyle>
          <a:p>
            <a:pPr lvl="0"/>
            <a:endParaRPr lang="en-US" noProof="0"/>
          </a:p>
        </p:txBody>
      </p:sp>
      <p:sp>
        <p:nvSpPr>
          <p:cNvPr id="10" name="Picture Placeholder 2"/>
          <p:cNvSpPr>
            <a:spLocks noGrp="1"/>
          </p:cNvSpPr>
          <p:nvPr>
            <p:ph type="pic" sz="quarter" idx="13"/>
          </p:nvPr>
        </p:nvSpPr>
        <p:spPr>
          <a:xfrm>
            <a:off x="2059021" y="4208012"/>
            <a:ext cx="9519561" cy="8441188"/>
          </a:xfrm>
          <a:solidFill>
            <a:schemeClr val="bg1">
              <a:lumMod val="95000"/>
            </a:schemeClr>
          </a:solidFill>
        </p:spPr>
        <p:txBody>
          <a:bodyPr rtlCol="0">
            <a:normAutofit/>
          </a:bodyPr>
          <a:lstStyle>
            <a:lvl1pPr>
              <a:defRPr sz="2800"/>
            </a:lvl1pPr>
          </a:lstStyle>
          <a:p>
            <a:pPr lvl="0"/>
            <a:endParaRPr lang="en-US" noProof="0"/>
          </a:p>
        </p:txBody>
      </p:sp>
      <p:sp>
        <p:nvSpPr>
          <p:cNvPr id="15" name="Picture Placeholder 2"/>
          <p:cNvSpPr>
            <a:spLocks noGrp="1"/>
          </p:cNvSpPr>
          <p:nvPr>
            <p:ph type="pic" sz="quarter" idx="16"/>
          </p:nvPr>
        </p:nvSpPr>
        <p:spPr>
          <a:xfrm>
            <a:off x="17203589" y="4208012"/>
            <a:ext cx="5408125" cy="4220594"/>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202522484"/>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Placeholder-Image">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1451689" y="2833960"/>
            <a:ext cx="9423139" cy="981524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3096646998"/>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6_Placeholder-Image">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1" y="0"/>
            <a:ext cx="24377650" cy="96012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301251012"/>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7_Placeholder-Image">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1" y="0"/>
            <a:ext cx="10193866" cy="13716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135086321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Placeholder-Image">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12188825" y="6858000"/>
            <a:ext cx="12188825" cy="6858000"/>
          </a:xfrm>
          <a:solidFill>
            <a:schemeClr val="bg1">
              <a:lumMod val="95000"/>
            </a:schemeClr>
          </a:solidFill>
        </p:spPr>
        <p:txBody>
          <a:bodyPr rtlCol="0">
            <a:normAutofit/>
          </a:bodyPr>
          <a:lstStyle>
            <a:lvl1pPr>
              <a:defRPr sz="2800"/>
            </a:lvl1pPr>
          </a:lstStyle>
          <a:p>
            <a:pPr lvl="0"/>
            <a:endParaRPr lang="en-US" noProof="0"/>
          </a:p>
        </p:txBody>
      </p:sp>
      <p:sp>
        <p:nvSpPr>
          <p:cNvPr id="3" name="Picture Placeholder 2"/>
          <p:cNvSpPr>
            <a:spLocks noGrp="1"/>
          </p:cNvSpPr>
          <p:nvPr>
            <p:ph type="pic" sz="quarter" idx="10"/>
          </p:nvPr>
        </p:nvSpPr>
        <p:spPr>
          <a:xfrm>
            <a:off x="0" y="1"/>
            <a:ext cx="12188825" cy="6858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423084134"/>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8_Placeholder-Image">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14209184" y="0"/>
            <a:ext cx="10193866" cy="13716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161158249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2_Placeholder">
    <p:spTree>
      <p:nvGrpSpPr>
        <p:cNvPr id="1" name=""/>
        <p:cNvGrpSpPr/>
        <p:nvPr/>
      </p:nvGrpSpPr>
      <p:grpSpPr>
        <a:xfrm>
          <a:off x="0" y="0"/>
          <a:ext cx="0" cy="0"/>
          <a:chOff x="0" y="0"/>
          <a:chExt cx="0" cy="0"/>
        </a:xfrm>
      </p:grpSpPr>
      <p:sp>
        <p:nvSpPr>
          <p:cNvPr id="8" name="Picture Placeholder 2"/>
          <p:cNvSpPr>
            <a:spLocks noGrp="1"/>
          </p:cNvSpPr>
          <p:nvPr>
            <p:ph type="pic" sz="quarter" idx="25"/>
          </p:nvPr>
        </p:nvSpPr>
        <p:spPr>
          <a:xfrm>
            <a:off x="6096001" y="3295503"/>
            <a:ext cx="3879274" cy="6037416"/>
          </a:xfrm>
          <a:solidFill>
            <a:schemeClr val="bg1">
              <a:lumMod val="95000"/>
            </a:schemeClr>
          </a:solidFill>
        </p:spPr>
        <p:txBody>
          <a:bodyPr rtlCol="0">
            <a:normAutofit/>
          </a:bodyPr>
          <a:lstStyle>
            <a:lvl1pPr>
              <a:defRPr sz="2800"/>
            </a:lvl1pPr>
          </a:lstStyle>
          <a:p>
            <a:pPr lvl="0"/>
            <a:endParaRPr lang="en-US" noProof="0"/>
          </a:p>
        </p:txBody>
      </p:sp>
      <p:sp>
        <p:nvSpPr>
          <p:cNvPr id="14" name="Picture Placeholder 2"/>
          <p:cNvSpPr>
            <a:spLocks noGrp="1"/>
          </p:cNvSpPr>
          <p:nvPr>
            <p:ph type="pic" sz="quarter" idx="24"/>
          </p:nvPr>
        </p:nvSpPr>
        <p:spPr>
          <a:xfrm>
            <a:off x="1911928" y="3295503"/>
            <a:ext cx="3879274" cy="6037416"/>
          </a:xfrm>
          <a:solidFill>
            <a:schemeClr val="bg1">
              <a:lumMod val="95000"/>
            </a:schemeClr>
          </a:solidFill>
        </p:spPr>
        <p:txBody>
          <a:bodyPr rtlCol="0">
            <a:normAutofit/>
          </a:bodyPr>
          <a:lstStyle>
            <a:lvl1pPr>
              <a:defRPr sz="2800"/>
            </a:lvl1pPr>
          </a:lstStyle>
          <a:p>
            <a:pPr lvl="0"/>
            <a:endParaRPr lang="en-US" noProof="0"/>
          </a:p>
        </p:txBody>
      </p:sp>
      <p:sp>
        <p:nvSpPr>
          <p:cNvPr id="9" name="Picture Placeholder 2"/>
          <p:cNvSpPr>
            <a:spLocks noGrp="1"/>
          </p:cNvSpPr>
          <p:nvPr>
            <p:ph type="pic" sz="quarter" idx="26"/>
          </p:nvPr>
        </p:nvSpPr>
        <p:spPr>
          <a:xfrm>
            <a:off x="10280074" y="3295503"/>
            <a:ext cx="3879274" cy="6037416"/>
          </a:xfrm>
          <a:solidFill>
            <a:schemeClr val="bg1">
              <a:lumMod val="95000"/>
            </a:schemeClr>
          </a:solidFill>
        </p:spPr>
        <p:txBody>
          <a:bodyPr rtlCol="0">
            <a:normAutofit/>
          </a:bodyPr>
          <a:lstStyle>
            <a:lvl1pPr>
              <a:defRPr sz="2800"/>
            </a:lvl1pPr>
          </a:lstStyle>
          <a:p>
            <a:pPr lvl="0"/>
            <a:endParaRPr lang="en-US" noProof="0"/>
          </a:p>
        </p:txBody>
      </p:sp>
      <p:sp>
        <p:nvSpPr>
          <p:cNvPr id="10" name="Picture Placeholder 2"/>
          <p:cNvSpPr>
            <a:spLocks noGrp="1"/>
          </p:cNvSpPr>
          <p:nvPr>
            <p:ph type="pic" sz="quarter" idx="27"/>
          </p:nvPr>
        </p:nvSpPr>
        <p:spPr>
          <a:xfrm>
            <a:off x="14464147" y="3295503"/>
            <a:ext cx="3879274" cy="6037416"/>
          </a:xfrm>
          <a:solidFill>
            <a:schemeClr val="bg1">
              <a:lumMod val="95000"/>
            </a:schemeClr>
          </a:solidFill>
        </p:spPr>
        <p:txBody>
          <a:bodyPr rtlCol="0">
            <a:normAutofit/>
          </a:bodyPr>
          <a:lstStyle>
            <a:lvl1pPr>
              <a:defRPr sz="2800"/>
            </a:lvl1pPr>
          </a:lstStyle>
          <a:p>
            <a:pPr lvl="0"/>
            <a:endParaRPr lang="en-US" noProof="0"/>
          </a:p>
        </p:txBody>
      </p:sp>
      <p:sp>
        <p:nvSpPr>
          <p:cNvPr id="11" name="Picture Placeholder 2"/>
          <p:cNvSpPr>
            <a:spLocks noGrp="1"/>
          </p:cNvSpPr>
          <p:nvPr>
            <p:ph type="pic" sz="quarter" idx="28"/>
          </p:nvPr>
        </p:nvSpPr>
        <p:spPr>
          <a:xfrm>
            <a:off x="18648220" y="3295503"/>
            <a:ext cx="3879274" cy="6037416"/>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054929753"/>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7_Portfolio Three">
    <p:spTree>
      <p:nvGrpSpPr>
        <p:cNvPr id="1" name=""/>
        <p:cNvGrpSpPr/>
        <p:nvPr/>
      </p:nvGrpSpPr>
      <p:grpSpPr>
        <a:xfrm>
          <a:off x="0" y="0"/>
          <a:ext cx="0" cy="0"/>
          <a:chOff x="0" y="0"/>
          <a:chExt cx="0" cy="0"/>
        </a:xfrm>
      </p:grpSpPr>
      <p:sp>
        <p:nvSpPr>
          <p:cNvPr id="15" name="Picture Placeholder 2"/>
          <p:cNvSpPr>
            <a:spLocks noGrp="1"/>
          </p:cNvSpPr>
          <p:nvPr>
            <p:ph type="pic" sz="quarter" idx="11"/>
          </p:nvPr>
        </p:nvSpPr>
        <p:spPr>
          <a:xfrm>
            <a:off x="0" y="0"/>
            <a:ext cx="4060850" cy="6858000"/>
          </a:xfrm>
        </p:spPr>
        <p:txBody>
          <a:bodyPr rtlCol="0">
            <a:normAutofit/>
          </a:bodyPr>
          <a:lstStyle>
            <a:lvl1pPr>
              <a:defRPr sz="1600"/>
            </a:lvl1pPr>
          </a:lstStyle>
          <a:p>
            <a:pPr lvl="0"/>
            <a:endParaRPr lang="en-US" noProof="0"/>
          </a:p>
        </p:txBody>
      </p:sp>
      <p:sp>
        <p:nvSpPr>
          <p:cNvPr id="16" name="Picture Placeholder 2"/>
          <p:cNvSpPr>
            <a:spLocks noGrp="1"/>
          </p:cNvSpPr>
          <p:nvPr>
            <p:ph type="pic" sz="quarter" idx="12"/>
          </p:nvPr>
        </p:nvSpPr>
        <p:spPr>
          <a:xfrm>
            <a:off x="4088889" y="0"/>
            <a:ext cx="4081412" cy="6858000"/>
          </a:xfrm>
        </p:spPr>
        <p:txBody>
          <a:bodyPr rtlCol="0">
            <a:normAutofit/>
          </a:bodyPr>
          <a:lstStyle>
            <a:lvl1pPr>
              <a:defRPr sz="1600"/>
            </a:lvl1pPr>
          </a:lstStyle>
          <a:p>
            <a:pPr lvl="0"/>
            <a:endParaRPr lang="en-US" noProof="0"/>
          </a:p>
        </p:txBody>
      </p:sp>
      <p:sp>
        <p:nvSpPr>
          <p:cNvPr id="19" name="Picture Placeholder 2"/>
          <p:cNvSpPr>
            <a:spLocks noGrp="1"/>
          </p:cNvSpPr>
          <p:nvPr>
            <p:ph type="pic" sz="quarter" idx="15"/>
          </p:nvPr>
        </p:nvSpPr>
        <p:spPr>
          <a:xfrm>
            <a:off x="8170301" y="0"/>
            <a:ext cx="4054581" cy="6858000"/>
          </a:xfrm>
        </p:spPr>
        <p:txBody>
          <a:bodyPr rtlCol="0">
            <a:normAutofit/>
          </a:bodyPr>
          <a:lstStyle>
            <a:lvl1pPr>
              <a:defRPr sz="1600"/>
            </a:lvl1pPr>
          </a:lstStyle>
          <a:p>
            <a:pPr lvl="0"/>
            <a:endParaRPr lang="en-US" noProof="0"/>
          </a:p>
        </p:txBody>
      </p:sp>
      <p:sp>
        <p:nvSpPr>
          <p:cNvPr id="21" name="Picture Placeholder 2"/>
          <p:cNvSpPr>
            <a:spLocks noGrp="1"/>
          </p:cNvSpPr>
          <p:nvPr>
            <p:ph type="pic" sz="quarter" idx="17"/>
          </p:nvPr>
        </p:nvSpPr>
        <p:spPr>
          <a:xfrm>
            <a:off x="0" y="6858000"/>
            <a:ext cx="4060850" cy="6858000"/>
          </a:xfrm>
        </p:spPr>
        <p:txBody>
          <a:bodyPr rtlCol="0">
            <a:normAutofit/>
          </a:bodyPr>
          <a:lstStyle>
            <a:lvl1pPr>
              <a:defRPr sz="1600"/>
            </a:lvl1pPr>
          </a:lstStyle>
          <a:p>
            <a:pPr lvl="0"/>
            <a:endParaRPr lang="en-US" noProof="0"/>
          </a:p>
        </p:txBody>
      </p:sp>
      <p:sp>
        <p:nvSpPr>
          <p:cNvPr id="22" name="Picture Placeholder 2"/>
          <p:cNvSpPr>
            <a:spLocks noGrp="1"/>
          </p:cNvSpPr>
          <p:nvPr>
            <p:ph type="pic" sz="quarter" idx="18"/>
          </p:nvPr>
        </p:nvSpPr>
        <p:spPr>
          <a:xfrm>
            <a:off x="4071648" y="6858000"/>
            <a:ext cx="4087855" cy="6858000"/>
          </a:xfrm>
        </p:spPr>
        <p:txBody>
          <a:bodyPr rtlCol="0">
            <a:normAutofit/>
          </a:bodyPr>
          <a:lstStyle>
            <a:lvl1pPr>
              <a:defRPr sz="1600"/>
            </a:lvl1pPr>
          </a:lstStyle>
          <a:p>
            <a:pPr lvl="0"/>
            <a:endParaRPr lang="en-US" noProof="0"/>
          </a:p>
        </p:txBody>
      </p:sp>
      <p:sp>
        <p:nvSpPr>
          <p:cNvPr id="25" name="Picture Placeholder 2"/>
          <p:cNvSpPr>
            <a:spLocks noGrp="1"/>
          </p:cNvSpPr>
          <p:nvPr>
            <p:ph type="pic" sz="quarter" idx="21"/>
          </p:nvPr>
        </p:nvSpPr>
        <p:spPr>
          <a:xfrm>
            <a:off x="8170301" y="6858000"/>
            <a:ext cx="4054581" cy="6858000"/>
          </a:xfrm>
        </p:spPr>
        <p:txBody>
          <a:bodyPr rtlCol="0">
            <a:normAutofit/>
          </a:bodyPr>
          <a:lstStyle>
            <a:lvl1pPr>
              <a:defRPr sz="1600"/>
            </a:lvl1pPr>
          </a:lstStyle>
          <a:p>
            <a:pPr lvl="0"/>
            <a:endParaRPr lang="en-US" noProof="0"/>
          </a:p>
        </p:txBody>
      </p:sp>
    </p:spTree>
    <p:extLst>
      <p:ext uri="{BB962C8B-B14F-4D97-AF65-F5344CB8AC3E}">
        <p14:creationId xmlns:p14="http://schemas.microsoft.com/office/powerpoint/2010/main" val="542349"/>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3_Placeholder">
    <p:spTree>
      <p:nvGrpSpPr>
        <p:cNvPr id="1" name=""/>
        <p:cNvGrpSpPr/>
        <p:nvPr/>
      </p:nvGrpSpPr>
      <p:grpSpPr>
        <a:xfrm>
          <a:off x="0" y="0"/>
          <a:ext cx="0" cy="0"/>
          <a:chOff x="0" y="0"/>
          <a:chExt cx="0" cy="0"/>
        </a:xfrm>
      </p:grpSpPr>
      <p:sp>
        <p:nvSpPr>
          <p:cNvPr id="23" name="Picture Placeholder 2"/>
          <p:cNvSpPr>
            <a:spLocks noGrp="1"/>
          </p:cNvSpPr>
          <p:nvPr>
            <p:ph type="pic" sz="quarter" idx="28"/>
          </p:nvPr>
        </p:nvSpPr>
        <p:spPr>
          <a:xfrm>
            <a:off x="12188825" y="0"/>
            <a:ext cx="12188825" cy="6858000"/>
          </a:xfrm>
          <a:prstGeom prst="rect">
            <a:avLst/>
          </a:prstGeom>
          <a:solidFill>
            <a:schemeClr val="bg1">
              <a:lumMod val="95000"/>
            </a:schemeClr>
          </a:solidFill>
        </p:spPr>
        <p:txBody>
          <a:bodyPr rtlCol="0">
            <a:normAutofit/>
          </a:bodyPr>
          <a:lstStyle>
            <a:lvl1pPr>
              <a:defRPr sz="2800"/>
            </a:lvl1pPr>
          </a:lstStyle>
          <a:p>
            <a:pPr lvl="0"/>
            <a:endParaRPr lang="en-US" noProof="0"/>
          </a:p>
        </p:txBody>
      </p:sp>
      <p:sp>
        <p:nvSpPr>
          <p:cNvPr id="24" name="Picture Placeholder 2"/>
          <p:cNvSpPr>
            <a:spLocks noGrp="1"/>
          </p:cNvSpPr>
          <p:nvPr>
            <p:ph type="pic" sz="quarter" idx="29"/>
          </p:nvPr>
        </p:nvSpPr>
        <p:spPr>
          <a:xfrm>
            <a:off x="0" y="6858000"/>
            <a:ext cx="12188825" cy="6858000"/>
          </a:xfrm>
          <a:prstGeom prst="rect">
            <a:avLst/>
          </a:prstGeo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300463141"/>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Responsive Design">
    <p:spTree>
      <p:nvGrpSpPr>
        <p:cNvPr id="1" name=""/>
        <p:cNvGrpSpPr/>
        <p:nvPr/>
      </p:nvGrpSpPr>
      <p:grpSpPr>
        <a:xfrm>
          <a:off x="0" y="0"/>
          <a:ext cx="0" cy="0"/>
          <a:chOff x="0" y="0"/>
          <a:chExt cx="0" cy="0"/>
        </a:xfrm>
      </p:grpSpPr>
      <p:sp>
        <p:nvSpPr>
          <p:cNvPr id="9" name="Picture Placeholder 2"/>
          <p:cNvSpPr>
            <a:spLocks noGrp="1" noChangeAspect="1"/>
          </p:cNvSpPr>
          <p:nvPr>
            <p:ph type="pic" sz="quarter" idx="25"/>
          </p:nvPr>
        </p:nvSpPr>
        <p:spPr>
          <a:xfrm>
            <a:off x="8434174" y="5371869"/>
            <a:ext cx="6679466" cy="3785477"/>
          </a:xfrm>
        </p:spPr>
        <p:txBody>
          <a:bodyPr rtlCol="0">
            <a:normAutofit/>
          </a:bodyPr>
          <a:lstStyle>
            <a:lvl1pPr marL="0" indent="0" algn="ctr">
              <a:buNone/>
              <a:defRPr sz="2199">
                <a:latin typeface="Calibri Light"/>
                <a:cs typeface="Calibri Light"/>
              </a:defRPr>
            </a:lvl1pPr>
          </a:lstStyle>
          <a:p>
            <a:pPr lvl="0"/>
            <a:endParaRPr lang="id-ID" noProof="0" dirty="0"/>
          </a:p>
        </p:txBody>
      </p:sp>
      <p:sp>
        <p:nvSpPr>
          <p:cNvPr id="17" name="Picture Placeholder 2"/>
          <p:cNvSpPr>
            <a:spLocks noGrp="1" noChangeAspect="1"/>
          </p:cNvSpPr>
          <p:nvPr>
            <p:ph type="pic" sz="quarter" idx="22"/>
          </p:nvPr>
        </p:nvSpPr>
        <p:spPr>
          <a:xfrm>
            <a:off x="16352915" y="8991653"/>
            <a:ext cx="1013634" cy="1768937"/>
          </a:xfrm>
        </p:spPr>
        <p:txBody>
          <a:bodyPr rtlCol="0">
            <a:normAutofit/>
          </a:bodyPr>
          <a:lstStyle>
            <a:lvl1pPr marL="0" indent="0" algn="l">
              <a:lnSpc>
                <a:spcPct val="50000"/>
              </a:lnSpc>
              <a:buNone/>
              <a:defRPr sz="700">
                <a:latin typeface="Calibri Light"/>
                <a:cs typeface="Calibri Light"/>
              </a:defRPr>
            </a:lvl1pPr>
          </a:lstStyle>
          <a:p>
            <a:pPr lvl="0"/>
            <a:r>
              <a:rPr lang="en-US" noProof="0"/>
              <a:t>Drag picture to placeholder or click icon to add</a:t>
            </a:r>
            <a:endParaRPr lang="id-ID" noProof="0" dirty="0"/>
          </a:p>
        </p:txBody>
      </p:sp>
      <p:sp>
        <p:nvSpPr>
          <p:cNvPr id="10" name="Picture Placeholder 2"/>
          <p:cNvSpPr>
            <a:spLocks noGrp="1" noChangeAspect="1"/>
          </p:cNvSpPr>
          <p:nvPr>
            <p:ph type="pic" sz="quarter" idx="26"/>
          </p:nvPr>
        </p:nvSpPr>
        <p:spPr>
          <a:xfrm>
            <a:off x="4754354" y="7975469"/>
            <a:ext cx="4254887" cy="2712449"/>
          </a:xfrm>
        </p:spPr>
        <p:txBody>
          <a:bodyPr rtlCol="0">
            <a:normAutofit/>
          </a:bodyPr>
          <a:lstStyle>
            <a:lvl1pPr marL="0" indent="0" algn="ctr">
              <a:buNone/>
              <a:defRPr sz="1999">
                <a:latin typeface="Calibri Light"/>
                <a:cs typeface="Calibri Light"/>
              </a:defRPr>
            </a:lvl1pPr>
          </a:lstStyle>
          <a:p>
            <a:pPr lvl="0"/>
            <a:endParaRPr lang="id-ID" noProof="0" dirty="0"/>
          </a:p>
        </p:txBody>
      </p:sp>
      <p:sp>
        <p:nvSpPr>
          <p:cNvPr id="8" name="Picture Placeholder 2"/>
          <p:cNvSpPr>
            <a:spLocks noGrp="1" noChangeAspect="1"/>
          </p:cNvSpPr>
          <p:nvPr>
            <p:ph type="pic" sz="quarter" idx="24"/>
          </p:nvPr>
        </p:nvSpPr>
        <p:spPr>
          <a:xfrm>
            <a:off x="14235822" y="7821109"/>
            <a:ext cx="2254062" cy="2902541"/>
          </a:xfrm>
        </p:spPr>
        <p:txBody>
          <a:bodyPr rtlCol="0">
            <a:normAutofit/>
          </a:bodyPr>
          <a:lstStyle>
            <a:lvl1pPr marL="0" indent="0" algn="ctr">
              <a:buNone/>
              <a:defRPr sz="1999">
                <a:latin typeface="Calibri Light"/>
                <a:cs typeface="Calibri Light"/>
              </a:defRPr>
            </a:lvl1pPr>
          </a:lstStyle>
          <a:p>
            <a:pPr lvl="0"/>
            <a:endParaRPr lang="id-ID" noProof="0" dirty="0"/>
          </a:p>
        </p:txBody>
      </p:sp>
      <p:sp>
        <p:nvSpPr>
          <p:cNvPr id="11" name="Picture Placeholder 2"/>
          <p:cNvSpPr>
            <a:spLocks noGrp="1" noChangeAspect="1"/>
          </p:cNvSpPr>
          <p:nvPr>
            <p:ph type="pic" sz="quarter" idx="27"/>
          </p:nvPr>
        </p:nvSpPr>
        <p:spPr>
          <a:xfrm>
            <a:off x="17691338" y="10138875"/>
            <a:ext cx="441690" cy="557901"/>
          </a:xfrm>
        </p:spPr>
        <p:txBody>
          <a:bodyPr rtlCol="0">
            <a:normAutofit/>
          </a:bodyPr>
          <a:lstStyle>
            <a:lvl1pPr marL="0" indent="0" algn="ctr">
              <a:lnSpc>
                <a:spcPct val="50000"/>
              </a:lnSpc>
              <a:buNone/>
              <a:defRPr sz="100">
                <a:latin typeface="Calibri Light"/>
                <a:cs typeface="Calibri Light"/>
              </a:defRPr>
            </a:lvl1pPr>
          </a:lstStyle>
          <a:p>
            <a:pPr lvl="0"/>
            <a:endParaRPr lang="id-ID" noProof="0" dirty="0"/>
          </a:p>
        </p:txBody>
      </p:sp>
    </p:spTree>
    <p:extLst>
      <p:ext uri="{BB962C8B-B14F-4D97-AF65-F5344CB8AC3E}">
        <p14:creationId xmlns:p14="http://schemas.microsoft.com/office/powerpoint/2010/main" val="2520659658"/>
      </p:ext>
    </p:extLst>
  </p:cSld>
  <p:clrMapOvr>
    <a:masterClrMapping/>
  </p:clrMapOvr>
  <p:transition spd="med" advClick="0" advTm="2000">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Logos">
    <p:spTree>
      <p:nvGrpSpPr>
        <p:cNvPr id="1" name=""/>
        <p:cNvGrpSpPr/>
        <p:nvPr/>
      </p:nvGrpSpPr>
      <p:grpSpPr>
        <a:xfrm>
          <a:off x="0" y="0"/>
          <a:ext cx="0" cy="0"/>
          <a:chOff x="0" y="0"/>
          <a:chExt cx="0" cy="0"/>
        </a:xfrm>
      </p:grpSpPr>
      <p:sp>
        <p:nvSpPr>
          <p:cNvPr id="6" name="Rectangle 5"/>
          <p:cNvSpPr/>
          <p:nvPr userDrawn="1"/>
        </p:nvSpPr>
        <p:spPr>
          <a:xfrm>
            <a:off x="21732875" y="7938"/>
            <a:ext cx="2101850" cy="15763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latin typeface="Montserrat" charset="0"/>
              <a:ea typeface="ＭＳ Ｐゴシック" charset="0"/>
            </a:endParaRPr>
          </a:p>
        </p:txBody>
      </p:sp>
      <p:sp>
        <p:nvSpPr>
          <p:cNvPr id="23" name="Picture Placeholder 17"/>
          <p:cNvSpPr>
            <a:spLocks noGrp="1"/>
          </p:cNvSpPr>
          <p:nvPr>
            <p:ph type="pic" sz="quarter" idx="26"/>
          </p:nvPr>
        </p:nvSpPr>
        <p:spPr>
          <a:xfrm>
            <a:off x="0" y="-30480"/>
            <a:ext cx="6086471" cy="8869680"/>
          </a:xfrm>
          <a:solidFill>
            <a:schemeClr val="bg1">
              <a:lumMod val="95000"/>
            </a:schemeClr>
          </a:solidFill>
        </p:spPr>
        <p:txBody>
          <a:bodyPr rtlCol="0">
            <a:normAutofit/>
          </a:bodyPr>
          <a:lstStyle>
            <a:lvl1pPr marL="0" indent="0">
              <a:buNone/>
              <a:defRPr sz="2799">
                <a:solidFill>
                  <a:schemeClr val="tx1"/>
                </a:solidFill>
              </a:defRPr>
            </a:lvl1pPr>
          </a:lstStyle>
          <a:p>
            <a:pPr lvl="0"/>
            <a:endParaRPr lang="en-US" noProof="0" dirty="0"/>
          </a:p>
        </p:txBody>
      </p:sp>
      <p:sp>
        <p:nvSpPr>
          <p:cNvPr id="24" name="Picture Placeholder 17"/>
          <p:cNvSpPr>
            <a:spLocks noGrp="1"/>
          </p:cNvSpPr>
          <p:nvPr>
            <p:ph type="pic" sz="quarter" idx="27"/>
          </p:nvPr>
        </p:nvSpPr>
        <p:spPr>
          <a:xfrm>
            <a:off x="6086471" y="4876800"/>
            <a:ext cx="6086471" cy="8869680"/>
          </a:xfrm>
          <a:solidFill>
            <a:schemeClr val="bg1">
              <a:lumMod val="95000"/>
            </a:schemeClr>
          </a:solidFill>
        </p:spPr>
        <p:txBody>
          <a:bodyPr rtlCol="0">
            <a:normAutofit/>
          </a:bodyPr>
          <a:lstStyle>
            <a:lvl1pPr marL="0" indent="0">
              <a:buNone/>
              <a:defRPr sz="2799">
                <a:solidFill>
                  <a:schemeClr val="tx1"/>
                </a:solidFill>
              </a:defRPr>
            </a:lvl1pPr>
          </a:lstStyle>
          <a:p>
            <a:pPr lvl="0"/>
            <a:endParaRPr lang="en-US" noProof="0" dirty="0"/>
          </a:p>
        </p:txBody>
      </p:sp>
      <p:sp>
        <p:nvSpPr>
          <p:cNvPr id="25" name="Picture Placeholder 17"/>
          <p:cNvSpPr>
            <a:spLocks noGrp="1"/>
          </p:cNvSpPr>
          <p:nvPr>
            <p:ph type="pic" sz="quarter" idx="28"/>
          </p:nvPr>
        </p:nvSpPr>
        <p:spPr>
          <a:xfrm>
            <a:off x="12169766" y="-30480"/>
            <a:ext cx="6086471" cy="8869680"/>
          </a:xfrm>
          <a:solidFill>
            <a:schemeClr val="bg1">
              <a:lumMod val="95000"/>
            </a:schemeClr>
          </a:solidFill>
        </p:spPr>
        <p:txBody>
          <a:bodyPr rtlCol="0">
            <a:normAutofit/>
          </a:bodyPr>
          <a:lstStyle>
            <a:lvl1pPr marL="0" indent="0">
              <a:buNone/>
              <a:defRPr sz="2799">
                <a:solidFill>
                  <a:schemeClr val="tx1"/>
                </a:solidFill>
              </a:defRPr>
            </a:lvl1pPr>
          </a:lstStyle>
          <a:p>
            <a:pPr lvl="0"/>
            <a:endParaRPr lang="en-US" noProof="0" dirty="0"/>
          </a:p>
        </p:txBody>
      </p:sp>
      <p:sp>
        <p:nvSpPr>
          <p:cNvPr id="26" name="Picture Placeholder 17"/>
          <p:cNvSpPr>
            <a:spLocks noGrp="1"/>
          </p:cNvSpPr>
          <p:nvPr>
            <p:ph type="pic" sz="quarter" idx="29"/>
          </p:nvPr>
        </p:nvSpPr>
        <p:spPr>
          <a:xfrm>
            <a:off x="18278473" y="4838700"/>
            <a:ext cx="6086471" cy="8869680"/>
          </a:xfrm>
          <a:solidFill>
            <a:schemeClr val="bg1">
              <a:lumMod val="95000"/>
            </a:schemeClr>
          </a:solidFill>
        </p:spPr>
        <p:txBody>
          <a:bodyPr rtlCol="0">
            <a:normAutofit/>
          </a:bodyPr>
          <a:lstStyle>
            <a:lvl1pPr marL="0" indent="0">
              <a:buNone/>
              <a:defRPr sz="2799">
                <a:solidFill>
                  <a:schemeClr val="tx1"/>
                </a:solidFill>
              </a:defRPr>
            </a:lvl1pPr>
          </a:lstStyle>
          <a:p>
            <a:pPr lvl="0"/>
            <a:endParaRPr lang="en-US" noProof="0" dirty="0"/>
          </a:p>
        </p:txBody>
      </p:sp>
    </p:spTree>
    <p:extLst>
      <p:ext uri="{BB962C8B-B14F-4D97-AF65-F5344CB8AC3E}">
        <p14:creationId xmlns:p14="http://schemas.microsoft.com/office/powerpoint/2010/main" val="3153868345"/>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Macbook Mockup">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4111023" y="8377295"/>
            <a:ext cx="1929384" cy="1929384"/>
          </a:xfrm>
          <a:prstGeom prst="ellipse">
            <a:avLst/>
          </a:prstGeom>
          <a:solidFill>
            <a:schemeClr val="bg1">
              <a:lumMod val="95000"/>
            </a:schemeClr>
          </a:solidFill>
        </p:spPr>
        <p:txBody>
          <a:bodyPr rtlCol="0">
            <a:normAutofit/>
          </a:bodyPr>
          <a:lstStyle>
            <a:lvl1pPr>
              <a:defRPr sz="2000"/>
            </a:lvl1pPr>
          </a:lstStyle>
          <a:p>
            <a:pPr lvl="0"/>
            <a:endParaRPr lang="en-US" noProof="0"/>
          </a:p>
        </p:txBody>
      </p:sp>
      <p:sp>
        <p:nvSpPr>
          <p:cNvPr id="7" name="Picture Placeholder 4"/>
          <p:cNvSpPr>
            <a:spLocks noGrp="1"/>
          </p:cNvSpPr>
          <p:nvPr>
            <p:ph type="pic" sz="quarter" idx="11"/>
          </p:nvPr>
        </p:nvSpPr>
        <p:spPr>
          <a:xfrm>
            <a:off x="11355470" y="8402287"/>
            <a:ext cx="1929384" cy="1929384"/>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9" name="Picture Placeholder 4"/>
          <p:cNvSpPr>
            <a:spLocks noGrp="1"/>
          </p:cNvSpPr>
          <p:nvPr>
            <p:ph type="pic" sz="quarter" idx="12"/>
          </p:nvPr>
        </p:nvSpPr>
        <p:spPr>
          <a:xfrm>
            <a:off x="18446906" y="8377295"/>
            <a:ext cx="1929384" cy="1929384"/>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Tree>
    <p:extLst>
      <p:ext uri="{BB962C8B-B14F-4D97-AF65-F5344CB8AC3E}">
        <p14:creationId xmlns:p14="http://schemas.microsoft.com/office/powerpoint/2010/main" val="444648907"/>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Macbook Mockup">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252179" y="0"/>
            <a:ext cx="21873292" cy="13716000"/>
          </a:xfrm>
          <a:prstGeom prst="parallelogram">
            <a:avLst/>
          </a:prstGeom>
          <a:solidFill>
            <a:schemeClr val="bg1">
              <a:lumMod val="95000"/>
            </a:schemeClr>
          </a:solidFill>
        </p:spPr>
        <p:txBody>
          <a:bodyPr rtlCol="0">
            <a:normAutofit/>
          </a:bodyPr>
          <a:lstStyle>
            <a:lvl1pPr>
              <a:defRPr sz="2000"/>
            </a:lvl1pPr>
          </a:lstStyle>
          <a:p>
            <a:pPr lvl="0"/>
            <a:endParaRPr lang="en-US" noProof="0"/>
          </a:p>
        </p:txBody>
      </p:sp>
    </p:spTree>
    <p:extLst>
      <p:ext uri="{BB962C8B-B14F-4D97-AF65-F5344CB8AC3E}">
        <p14:creationId xmlns:p14="http://schemas.microsoft.com/office/powerpoint/2010/main" val="25126350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Placeholder-Image">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1" y="1"/>
            <a:ext cx="8125882" cy="6858000"/>
          </a:xfrm>
          <a:solidFill>
            <a:schemeClr val="bg1">
              <a:lumMod val="95000"/>
            </a:schemeClr>
          </a:solidFill>
        </p:spPr>
        <p:txBody>
          <a:bodyPr rtlCol="0">
            <a:normAutofit/>
          </a:bodyPr>
          <a:lstStyle>
            <a:lvl1pPr>
              <a:defRPr sz="2800"/>
            </a:lvl1pPr>
          </a:lstStyle>
          <a:p>
            <a:pPr lvl="0"/>
            <a:endParaRPr lang="en-US" noProof="0"/>
          </a:p>
        </p:txBody>
      </p:sp>
      <p:sp>
        <p:nvSpPr>
          <p:cNvPr id="10" name="Picture Placeholder 2"/>
          <p:cNvSpPr>
            <a:spLocks noGrp="1"/>
          </p:cNvSpPr>
          <p:nvPr>
            <p:ph type="pic" sz="quarter" idx="11"/>
          </p:nvPr>
        </p:nvSpPr>
        <p:spPr>
          <a:xfrm>
            <a:off x="8125882" y="6858000"/>
            <a:ext cx="8125882" cy="6858000"/>
          </a:xfrm>
          <a:solidFill>
            <a:schemeClr val="bg1">
              <a:lumMod val="95000"/>
            </a:schemeClr>
          </a:solidFill>
        </p:spPr>
        <p:txBody>
          <a:bodyPr rtlCol="0">
            <a:normAutofit/>
          </a:bodyPr>
          <a:lstStyle>
            <a:lvl1pPr>
              <a:defRPr sz="2800"/>
            </a:lvl1pPr>
          </a:lstStyle>
          <a:p>
            <a:pPr lvl="0"/>
            <a:endParaRPr lang="en-US" noProof="0"/>
          </a:p>
        </p:txBody>
      </p:sp>
      <p:sp>
        <p:nvSpPr>
          <p:cNvPr id="11" name="Picture Placeholder 2"/>
          <p:cNvSpPr>
            <a:spLocks noGrp="1"/>
          </p:cNvSpPr>
          <p:nvPr>
            <p:ph type="pic" sz="quarter" idx="12"/>
          </p:nvPr>
        </p:nvSpPr>
        <p:spPr>
          <a:xfrm>
            <a:off x="16251768" y="0"/>
            <a:ext cx="8125882" cy="6858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6431488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Placeholder-Image">
    <p:spTree>
      <p:nvGrpSpPr>
        <p:cNvPr id="1" name=""/>
        <p:cNvGrpSpPr/>
        <p:nvPr/>
      </p:nvGrpSpPr>
      <p:grpSpPr>
        <a:xfrm>
          <a:off x="0" y="0"/>
          <a:ext cx="0" cy="0"/>
          <a:chOff x="0" y="0"/>
          <a:chExt cx="0" cy="0"/>
        </a:xfrm>
      </p:grpSpPr>
      <p:sp>
        <p:nvSpPr>
          <p:cNvPr id="10" name="Picture Placeholder 2"/>
          <p:cNvSpPr>
            <a:spLocks noGrp="1"/>
          </p:cNvSpPr>
          <p:nvPr>
            <p:ph type="pic" sz="quarter" idx="11"/>
          </p:nvPr>
        </p:nvSpPr>
        <p:spPr>
          <a:xfrm>
            <a:off x="8125882" y="6858000"/>
            <a:ext cx="16251768" cy="6858000"/>
          </a:xfrm>
          <a:solidFill>
            <a:schemeClr val="bg1">
              <a:lumMod val="95000"/>
            </a:schemeClr>
          </a:solidFill>
        </p:spPr>
        <p:txBody>
          <a:bodyPr rtlCol="0">
            <a:normAutofit/>
          </a:bodyPr>
          <a:lstStyle>
            <a:lvl1pPr>
              <a:defRPr sz="2800"/>
            </a:lvl1pPr>
          </a:lstStyle>
          <a:p>
            <a:pPr lvl="0"/>
            <a:endParaRPr lang="en-US" noProof="0"/>
          </a:p>
        </p:txBody>
      </p:sp>
      <p:sp>
        <p:nvSpPr>
          <p:cNvPr id="12" name="Picture Placeholder 2"/>
          <p:cNvSpPr>
            <a:spLocks noGrp="1"/>
          </p:cNvSpPr>
          <p:nvPr>
            <p:ph type="pic" sz="quarter" idx="10"/>
          </p:nvPr>
        </p:nvSpPr>
        <p:spPr>
          <a:xfrm>
            <a:off x="1" y="1"/>
            <a:ext cx="8125882" cy="6858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307990028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Placeholder-Image">
    <p:spTree>
      <p:nvGrpSpPr>
        <p:cNvPr id="1" name=""/>
        <p:cNvGrpSpPr/>
        <p:nvPr/>
      </p:nvGrpSpPr>
      <p:grpSpPr>
        <a:xfrm>
          <a:off x="0" y="0"/>
          <a:ext cx="0" cy="0"/>
          <a:chOff x="0" y="0"/>
          <a:chExt cx="0" cy="0"/>
        </a:xfrm>
      </p:grpSpPr>
      <p:sp>
        <p:nvSpPr>
          <p:cNvPr id="12" name="Picture Placeholder 2"/>
          <p:cNvSpPr>
            <a:spLocks noGrp="1"/>
          </p:cNvSpPr>
          <p:nvPr>
            <p:ph type="pic" sz="quarter" idx="10"/>
          </p:nvPr>
        </p:nvSpPr>
        <p:spPr>
          <a:xfrm>
            <a:off x="1" y="0"/>
            <a:ext cx="12188824" cy="13715999"/>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158006549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Placeholder-Image">
    <p:spTree>
      <p:nvGrpSpPr>
        <p:cNvPr id="1" name=""/>
        <p:cNvGrpSpPr/>
        <p:nvPr/>
      </p:nvGrpSpPr>
      <p:grpSpPr>
        <a:xfrm>
          <a:off x="0" y="0"/>
          <a:ext cx="0" cy="0"/>
          <a:chOff x="0" y="0"/>
          <a:chExt cx="0" cy="0"/>
        </a:xfrm>
      </p:grpSpPr>
      <p:sp>
        <p:nvSpPr>
          <p:cNvPr id="10" name="Picture Placeholder 2"/>
          <p:cNvSpPr>
            <a:spLocks noGrp="1"/>
          </p:cNvSpPr>
          <p:nvPr>
            <p:ph type="pic" sz="quarter" idx="10"/>
          </p:nvPr>
        </p:nvSpPr>
        <p:spPr>
          <a:xfrm>
            <a:off x="1"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11" name="Picture Placeholder 2"/>
          <p:cNvSpPr>
            <a:spLocks noGrp="1"/>
          </p:cNvSpPr>
          <p:nvPr>
            <p:ph type="pic" sz="quarter" idx="11"/>
          </p:nvPr>
        </p:nvSpPr>
        <p:spPr>
          <a:xfrm>
            <a:off x="13677410"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13" name="Picture Placeholder 2"/>
          <p:cNvSpPr>
            <a:spLocks noGrp="1"/>
          </p:cNvSpPr>
          <p:nvPr>
            <p:ph type="pic" sz="quarter" idx="12"/>
          </p:nvPr>
        </p:nvSpPr>
        <p:spPr>
          <a:xfrm>
            <a:off x="17243002"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14" name="Picture Placeholder 2"/>
          <p:cNvSpPr>
            <a:spLocks noGrp="1"/>
          </p:cNvSpPr>
          <p:nvPr>
            <p:ph type="pic" sz="quarter" idx="13"/>
          </p:nvPr>
        </p:nvSpPr>
        <p:spPr>
          <a:xfrm>
            <a:off x="20805176"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17" name="Picture Placeholder 6"/>
          <p:cNvSpPr>
            <a:spLocks noGrp="1"/>
          </p:cNvSpPr>
          <p:nvPr>
            <p:ph type="pic" sz="quarter" idx="14"/>
          </p:nvPr>
        </p:nvSpPr>
        <p:spPr>
          <a:xfrm>
            <a:off x="7144410" y="2996184"/>
            <a:ext cx="3008376" cy="3008376"/>
          </a:xfrm>
          <a:prstGeom prst="ellipse">
            <a:avLst/>
          </a:prstGeom>
          <a:solidFill>
            <a:schemeClr val="bg1">
              <a:lumMod val="95000"/>
            </a:schemeClr>
          </a:solidFill>
        </p:spPr>
        <p:txBody>
          <a:bodyPr rtlCol="0">
            <a:normAutofit/>
          </a:bodyPr>
          <a:lstStyle>
            <a:lvl1pPr>
              <a:defRPr sz="2000"/>
            </a:lvl1pPr>
          </a:lstStyle>
          <a:p>
            <a:pPr lvl="0"/>
            <a:endParaRPr lang="en-US" noProof="0"/>
          </a:p>
        </p:txBody>
      </p:sp>
    </p:spTree>
    <p:extLst>
      <p:ext uri="{BB962C8B-B14F-4D97-AF65-F5344CB8AC3E}">
        <p14:creationId xmlns:p14="http://schemas.microsoft.com/office/powerpoint/2010/main" val="263761054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Placeholder-Image">
    <p:spTree>
      <p:nvGrpSpPr>
        <p:cNvPr id="1" name=""/>
        <p:cNvGrpSpPr/>
        <p:nvPr/>
      </p:nvGrpSpPr>
      <p:grpSpPr>
        <a:xfrm>
          <a:off x="0" y="0"/>
          <a:ext cx="0" cy="0"/>
          <a:chOff x="0" y="0"/>
          <a:chExt cx="0" cy="0"/>
        </a:xfrm>
      </p:grpSpPr>
      <p:sp>
        <p:nvSpPr>
          <p:cNvPr id="20" name="Picture Placeholder 2"/>
          <p:cNvSpPr>
            <a:spLocks noGrp="1"/>
          </p:cNvSpPr>
          <p:nvPr>
            <p:ph type="pic" sz="quarter" idx="11"/>
          </p:nvPr>
        </p:nvSpPr>
        <p:spPr>
          <a:xfrm>
            <a:off x="0"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21" name="Picture Placeholder 2"/>
          <p:cNvSpPr>
            <a:spLocks noGrp="1"/>
          </p:cNvSpPr>
          <p:nvPr>
            <p:ph type="pic" sz="quarter" idx="12"/>
          </p:nvPr>
        </p:nvSpPr>
        <p:spPr>
          <a:xfrm>
            <a:off x="3565592"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22" name="Picture Placeholder 2"/>
          <p:cNvSpPr>
            <a:spLocks noGrp="1"/>
          </p:cNvSpPr>
          <p:nvPr>
            <p:ph type="pic" sz="quarter" idx="13"/>
          </p:nvPr>
        </p:nvSpPr>
        <p:spPr>
          <a:xfrm>
            <a:off x="7127766"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23" name="Picture Placeholder 2"/>
          <p:cNvSpPr>
            <a:spLocks noGrp="1"/>
          </p:cNvSpPr>
          <p:nvPr>
            <p:ph type="pic" sz="quarter" idx="10"/>
          </p:nvPr>
        </p:nvSpPr>
        <p:spPr>
          <a:xfrm>
            <a:off x="20816985"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24" name="Picture Placeholder 6"/>
          <p:cNvSpPr>
            <a:spLocks noGrp="1"/>
          </p:cNvSpPr>
          <p:nvPr>
            <p:ph type="pic" sz="quarter" idx="14"/>
          </p:nvPr>
        </p:nvSpPr>
        <p:spPr>
          <a:xfrm>
            <a:off x="14227771" y="2996184"/>
            <a:ext cx="3008376" cy="3008376"/>
          </a:xfrm>
          <a:prstGeom prst="ellipse">
            <a:avLst/>
          </a:prstGeom>
          <a:solidFill>
            <a:schemeClr val="bg1">
              <a:lumMod val="95000"/>
            </a:schemeClr>
          </a:solidFill>
        </p:spPr>
        <p:txBody>
          <a:bodyPr rtlCol="0">
            <a:normAutofit/>
          </a:bodyPr>
          <a:lstStyle>
            <a:lvl1pPr>
              <a:defRPr sz="2000"/>
            </a:lvl1pPr>
          </a:lstStyle>
          <a:p>
            <a:pPr lvl="0"/>
            <a:endParaRPr lang="en-US" noProof="0"/>
          </a:p>
        </p:txBody>
      </p:sp>
    </p:spTree>
    <p:extLst>
      <p:ext uri="{BB962C8B-B14F-4D97-AF65-F5344CB8AC3E}">
        <p14:creationId xmlns:p14="http://schemas.microsoft.com/office/powerpoint/2010/main" val="233216320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Placeholder-Image">
    <p:spTree>
      <p:nvGrpSpPr>
        <p:cNvPr id="1" name=""/>
        <p:cNvGrpSpPr/>
        <p:nvPr/>
      </p:nvGrpSpPr>
      <p:grpSpPr>
        <a:xfrm>
          <a:off x="0" y="0"/>
          <a:ext cx="0" cy="0"/>
          <a:chOff x="0" y="0"/>
          <a:chExt cx="0" cy="0"/>
        </a:xfrm>
      </p:grpSpPr>
      <p:sp>
        <p:nvSpPr>
          <p:cNvPr id="14" name="Picture Placeholder 6"/>
          <p:cNvSpPr>
            <a:spLocks noGrp="1"/>
          </p:cNvSpPr>
          <p:nvPr>
            <p:ph type="pic" sz="quarter" idx="14"/>
          </p:nvPr>
        </p:nvSpPr>
        <p:spPr>
          <a:xfrm>
            <a:off x="2933065" y="4235410"/>
            <a:ext cx="2362200" cy="2362200"/>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15" name="Picture Placeholder 6"/>
          <p:cNvSpPr>
            <a:spLocks noGrp="1"/>
          </p:cNvSpPr>
          <p:nvPr>
            <p:ph type="pic" sz="quarter" idx="15"/>
          </p:nvPr>
        </p:nvSpPr>
        <p:spPr>
          <a:xfrm>
            <a:off x="2933065" y="8578751"/>
            <a:ext cx="2362200" cy="2362200"/>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16" name="Picture Placeholder 6"/>
          <p:cNvSpPr>
            <a:spLocks noGrp="1"/>
          </p:cNvSpPr>
          <p:nvPr>
            <p:ph type="pic" sz="quarter" idx="16"/>
          </p:nvPr>
        </p:nvSpPr>
        <p:spPr>
          <a:xfrm>
            <a:off x="13441422" y="4235409"/>
            <a:ext cx="2362200" cy="2362200"/>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17" name="Picture Placeholder 6"/>
          <p:cNvSpPr>
            <a:spLocks noGrp="1"/>
          </p:cNvSpPr>
          <p:nvPr>
            <p:ph type="pic" sz="quarter" idx="17"/>
          </p:nvPr>
        </p:nvSpPr>
        <p:spPr>
          <a:xfrm>
            <a:off x="13441422" y="8578750"/>
            <a:ext cx="2362200" cy="2362200"/>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Tree>
    <p:extLst>
      <p:ext uri="{BB962C8B-B14F-4D97-AF65-F5344CB8AC3E}">
        <p14:creationId xmlns:p14="http://schemas.microsoft.com/office/powerpoint/2010/main" val="95366969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5" name="Oval 4"/>
          <p:cNvSpPr/>
          <p:nvPr userDrawn="1"/>
        </p:nvSpPr>
        <p:spPr>
          <a:xfrm rot="16200000">
            <a:off x="22199601" y="666750"/>
            <a:ext cx="520700" cy="52387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latin typeface="Montserrat" charset="0"/>
              <a:ea typeface="ＭＳ Ｐゴシック" charset="0"/>
            </a:endParaRPr>
          </a:p>
        </p:txBody>
      </p:sp>
      <p:sp>
        <p:nvSpPr>
          <p:cNvPr id="1027" name="Text Placeholder 2"/>
          <p:cNvSpPr>
            <a:spLocks noGrp="1"/>
          </p:cNvSpPr>
          <p:nvPr>
            <p:ph type="body" idx="1"/>
          </p:nvPr>
        </p:nvSpPr>
        <p:spPr bwMode="auto">
          <a:xfrm>
            <a:off x="1676400" y="3651250"/>
            <a:ext cx="21024850" cy="870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82843" tIns="91422" rIns="182843" bIns="9142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TextBox 9"/>
          <p:cNvSpPr txBox="1">
            <a:spLocks noChangeArrowheads="1"/>
          </p:cNvSpPr>
          <p:nvPr userDrawn="1"/>
        </p:nvSpPr>
        <p:spPr bwMode="auto">
          <a:xfrm>
            <a:off x="22129750" y="668338"/>
            <a:ext cx="785813"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sz="3600">
                <a:solidFill>
                  <a:schemeClr val="tx1"/>
                </a:solidFill>
                <a:latin typeface="Lato Light" charset="0"/>
                <a:ea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fontAlgn="base">
              <a:spcBef>
                <a:spcPct val="0"/>
              </a:spcBef>
              <a:spcAft>
                <a:spcPct val="0"/>
              </a:spcAft>
              <a:defRPr sz="3600">
                <a:solidFill>
                  <a:schemeClr val="tx1"/>
                </a:solidFill>
                <a:latin typeface="Lato Light" charset="0"/>
                <a:ea typeface="ＭＳ Ｐゴシック" charset="0"/>
              </a:defRPr>
            </a:lvl6pPr>
            <a:lvl7pPr marL="2971800" indent="-228600" defTabSz="1827213" fontAlgn="base">
              <a:spcBef>
                <a:spcPct val="0"/>
              </a:spcBef>
              <a:spcAft>
                <a:spcPct val="0"/>
              </a:spcAft>
              <a:defRPr sz="3600">
                <a:solidFill>
                  <a:schemeClr val="tx1"/>
                </a:solidFill>
                <a:latin typeface="Lato Light" charset="0"/>
                <a:ea typeface="ＭＳ Ｐゴシック" charset="0"/>
              </a:defRPr>
            </a:lvl7pPr>
            <a:lvl8pPr marL="3429000" indent="-228600" defTabSz="1827213" fontAlgn="base">
              <a:spcBef>
                <a:spcPct val="0"/>
              </a:spcBef>
              <a:spcAft>
                <a:spcPct val="0"/>
              </a:spcAft>
              <a:defRPr sz="3600">
                <a:solidFill>
                  <a:schemeClr val="tx1"/>
                </a:solidFill>
                <a:latin typeface="Lato Light" charset="0"/>
                <a:ea typeface="ＭＳ Ｐゴシック" charset="0"/>
              </a:defRPr>
            </a:lvl8pPr>
            <a:lvl9pPr marL="3886200" indent="-228600" defTabSz="1827213" fontAlgn="base">
              <a:spcBef>
                <a:spcPct val="0"/>
              </a:spcBef>
              <a:spcAft>
                <a:spcPct val="0"/>
              </a:spcAft>
              <a:defRPr sz="3600">
                <a:solidFill>
                  <a:schemeClr val="tx1"/>
                </a:solidFill>
                <a:latin typeface="Lato Light" charset="0"/>
                <a:ea typeface="ＭＳ Ｐゴシック" charset="0"/>
              </a:defRPr>
            </a:lvl9pPr>
          </a:lstStyle>
          <a:p>
            <a:pPr algn="ctr" eaLnBrk="1" hangingPunct="1">
              <a:defRPr/>
            </a:pPr>
            <a:fld id="{F3025D3F-041F-F940-BBF7-CBFB7E756AF9}" type="slidenum">
              <a:rPr lang="id-ID" sz="1800" smtClean="0">
                <a:solidFill>
                  <a:schemeClr val="bg1"/>
                </a:solidFill>
                <a:latin typeface="Montserrat Light" charset="0"/>
                <a:cs typeface="Montserrat Light" charset="0"/>
              </a:rPr>
              <a:pPr algn="ctr" eaLnBrk="1" hangingPunct="1">
                <a:defRPr/>
              </a:pPr>
              <a:t>‹#›</a:t>
            </a:fld>
            <a:r>
              <a:rPr lang="id-ID" sz="1800">
                <a:solidFill>
                  <a:schemeClr val="bg1"/>
                </a:solidFill>
                <a:latin typeface="Montserrat Light" charset="0"/>
                <a:cs typeface="Montserrat Light" charset="0"/>
              </a:rPr>
              <a:t>  </a:t>
            </a:r>
          </a:p>
        </p:txBody>
      </p:sp>
      <p:sp>
        <p:nvSpPr>
          <p:cNvPr id="1029" name="Title Placeholder 3"/>
          <p:cNvSpPr>
            <a:spLocks noGrp="1"/>
          </p:cNvSpPr>
          <p:nvPr>
            <p:ph type="title"/>
          </p:nvPr>
        </p:nvSpPr>
        <p:spPr bwMode="auto">
          <a:xfrm>
            <a:off x="1676400" y="730250"/>
            <a:ext cx="21024850" cy="2651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4098" r:id="rId1"/>
    <p:sldLayoutId id="2147484099" r:id="rId2"/>
    <p:sldLayoutId id="2147484100" r:id="rId3"/>
    <p:sldLayoutId id="2147484101" r:id="rId4"/>
    <p:sldLayoutId id="2147484102" r:id="rId5"/>
    <p:sldLayoutId id="2147484103" r:id="rId6"/>
    <p:sldLayoutId id="2147484104" r:id="rId7"/>
    <p:sldLayoutId id="2147484105" r:id="rId8"/>
    <p:sldLayoutId id="2147484106" r:id="rId9"/>
    <p:sldLayoutId id="2147484107" r:id="rId10"/>
    <p:sldLayoutId id="2147484108" r:id="rId11"/>
    <p:sldLayoutId id="2147484109" r:id="rId12"/>
    <p:sldLayoutId id="2147484110" r:id="rId13"/>
    <p:sldLayoutId id="2147484111" r:id="rId14"/>
    <p:sldLayoutId id="2147484112" r:id="rId15"/>
    <p:sldLayoutId id="2147484113" r:id="rId16"/>
    <p:sldLayoutId id="2147484114" r:id="rId17"/>
    <p:sldLayoutId id="2147484115" r:id="rId18"/>
    <p:sldLayoutId id="2147484116" r:id="rId19"/>
    <p:sldLayoutId id="2147484117" r:id="rId20"/>
    <p:sldLayoutId id="2147484118" r:id="rId21"/>
    <p:sldLayoutId id="2147484119" r:id="rId22"/>
    <p:sldLayoutId id="2147484120" r:id="rId23"/>
    <p:sldLayoutId id="2147484121" r:id="rId24"/>
    <p:sldLayoutId id="2147484122" r:id="rId25"/>
    <p:sldLayoutId id="2147484123" r:id="rId26"/>
    <p:sldLayoutId id="2147484124" r:id="rId27"/>
    <p:sldLayoutId id="2147484125" r:id="rId28"/>
    <p:sldLayoutId id="2147484126" r:id="rId29"/>
    <p:sldLayoutId id="2147484127" r:id="rId30"/>
    <p:sldLayoutId id="2147484128" r:id="rId31"/>
    <p:sldLayoutId id="2147484129" r:id="rId32"/>
    <p:sldLayoutId id="2147484130" r:id="rId33"/>
    <p:sldLayoutId id="2147484133" r:id="rId34"/>
    <p:sldLayoutId id="2147484134" r:id="rId35"/>
    <p:sldLayoutId id="2147484131" r:id="rId36"/>
    <p:sldLayoutId id="2147484132" r:id="rId37"/>
  </p:sldLayoutIdLst>
  <p:transition/>
  <p:hf hdr="0" ftr="0" dt="0"/>
  <p:txStyles>
    <p:titleStyle>
      <a:lvl1pPr algn="l" defTabSz="1827213" rtl="0" eaLnBrk="0" fontAlgn="base" hangingPunct="0">
        <a:lnSpc>
          <a:spcPct val="90000"/>
        </a:lnSpc>
        <a:spcBef>
          <a:spcPct val="0"/>
        </a:spcBef>
        <a:spcAft>
          <a:spcPct val="0"/>
        </a:spcAft>
        <a:defRPr lang="en-US" sz="6000" kern="1200">
          <a:solidFill>
            <a:schemeClr val="tx1"/>
          </a:solidFill>
          <a:latin typeface="Montserrat Hairline" charset="0"/>
          <a:ea typeface="ＭＳ Ｐゴシック" charset="0"/>
          <a:cs typeface="Montserrat Hairline" charset="0"/>
        </a:defRPr>
      </a:lvl1pPr>
      <a:lvl2pPr algn="l" defTabSz="1827213" rtl="0" eaLnBrk="0" fontAlgn="base" hangingPunct="0">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2pPr>
      <a:lvl3pPr algn="l" defTabSz="1827213" rtl="0" eaLnBrk="0" fontAlgn="base" hangingPunct="0">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3pPr>
      <a:lvl4pPr algn="l" defTabSz="1827213" rtl="0" eaLnBrk="0" fontAlgn="base" hangingPunct="0">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4pPr>
      <a:lvl5pPr algn="l" defTabSz="1827213" rtl="0" eaLnBrk="0" fontAlgn="base" hangingPunct="0">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5pPr>
      <a:lvl6pPr marL="457200" algn="l" defTabSz="1827213" rtl="0" fontAlgn="base">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6pPr>
      <a:lvl7pPr marL="914400" algn="l" defTabSz="1827213" rtl="0" fontAlgn="base">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7pPr>
      <a:lvl8pPr marL="1371600" algn="l" defTabSz="1827213" rtl="0" fontAlgn="base">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8pPr>
      <a:lvl9pPr marL="1828800" algn="l" defTabSz="1827213" rtl="0" fontAlgn="base">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9pPr>
    </p:titleStyle>
    <p:bodyStyle>
      <a:lvl1pPr marL="342900" indent="-342900" algn="l" defTabSz="1827213" rtl="0" eaLnBrk="0" fontAlgn="base" hangingPunct="0">
        <a:lnSpc>
          <a:spcPct val="90000"/>
        </a:lnSpc>
        <a:spcBef>
          <a:spcPts val="2000"/>
        </a:spcBef>
        <a:spcAft>
          <a:spcPct val="0"/>
        </a:spcAft>
        <a:buFont typeface="Arial" charset="0"/>
        <a:defRPr lang="en-US" sz="4800" kern="1200" dirty="0">
          <a:solidFill>
            <a:schemeClr val="tx1"/>
          </a:solidFill>
          <a:latin typeface="Montserrat Hairline" charset="0"/>
          <a:ea typeface="ＭＳ Ｐゴシック" charset="0"/>
          <a:cs typeface="Montserrat Hairline" charset="0"/>
        </a:defRPr>
      </a:lvl1pPr>
      <a:lvl2pPr marL="912813" indent="-455613" algn="l" defTabSz="1827213" rtl="0" eaLnBrk="0" fontAlgn="base" hangingPunct="0">
        <a:lnSpc>
          <a:spcPct val="90000"/>
        </a:lnSpc>
        <a:spcBef>
          <a:spcPts val="1000"/>
        </a:spcBef>
        <a:spcAft>
          <a:spcPct val="0"/>
        </a:spcAft>
        <a:buFont typeface="Arial" charset="0"/>
        <a:defRPr lang="en-US" sz="4000" kern="1200" dirty="0">
          <a:solidFill>
            <a:schemeClr val="tx1"/>
          </a:solidFill>
          <a:latin typeface="Montserrat Hairline" charset="0"/>
          <a:ea typeface="Montserrat Hairline" charset="0"/>
          <a:cs typeface="Montserrat Hairline" charset="0"/>
        </a:defRPr>
      </a:lvl2pPr>
      <a:lvl3pPr marL="1827213" indent="-912813" algn="l" defTabSz="1827213" rtl="0" eaLnBrk="0" fontAlgn="base" hangingPunct="0">
        <a:lnSpc>
          <a:spcPct val="90000"/>
        </a:lnSpc>
        <a:spcBef>
          <a:spcPts val="1000"/>
        </a:spcBef>
        <a:spcAft>
          <a:spcPct val="0"/>
        </a:spcAft>
        <a:buFont typeface="Arial" charset="0"/>
        <a:defRPr lang="en-US" sz="3600" kern="1200" dirty="0">
          <a:solidFill>
            <a:schemeClr val="tx1"/>
          </a:solidFill>
          <a:latin typeface="Montserrat Hairline" charset="0"/>
          <a:ea typeface="Montserrat Hairline" charset="0"/>
          <a:cs typeface="Montserrat Hairline" charset="0"/>
        </a:defRPr>
      </a:lvl3pPr>
      <a:lvl4pPr marL="2741613" indent="-1370013" algn="l" defTabSz="1827213" rtl="0" eaLnBrk="0" fontAlgn="base" hangingPunct="0">
        <a:lnSpc>
          <a:spcPct val="90000"/>
        </a:lnSpc>
        <a:spcBef>
          <a:spcPts val="1000"/>
        </a:spcBef>
        <a:spcAft>
          <a:spcPct val="0"/>
        </a:spcAft>
        <a:buFont typeface="Arial" charset="0"/>
        <a:defRPr lang="en-US" sz="3200" kern="1200" dirty="0">
          <a:solidFill>
            <a:schemeClr val="tx1"/>
          </a:solidFill>
          <a:latin typeface="Montserrat Hairline" charset="0"/>
          <a:ea typeface="Montserrat Hairline" charset="0"/>
          <a:cs typeface="Montserrat Hairline" charset="0"/>
        </a:defRPr>
      </a:lvl4pPr>
      <a:lvl5pPr marL="3656013" indent="-1827213" algn="l" defTabSz="1827213" rtl="0" eaLnBrk="0" fontAlgn="base" hangingPunct="0">
        <a:lnSpc>
          <a:spcPct val="90000"/>
        </a:lnSpc>
        <a:spcBef>
          <a:spcPts val="1000"/>
        </a:spcBef>
        <a:spcAft>
          <a:spcPct val="0"/>
        </a:spcAft>
        <a:buFont typeface="Arial" charset="0"/>
        <a:defRPr lang="en-US" sz="3200" kern="1200" dirty="0">
          <a:solidFill>
            <a:schemeClr val="tx1"/>
          </a:solidFill>
          <a:latin typeface="Montserrat Hairline" charset="0"/>
          <a:ea typeface="Montserrat Hairline" charset="0"/>
          <a:cs typeface="Montserrat Hairline" charset="0"/>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9.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5.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D09C69F1-CC29-2947-8CA4-F73735922209}"/>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12964" b="8236"/>
          <a:stretch/>
        </p:blipFill>
        <p:spPr>
          <a:xfrm>
            <a:off x="0" y="-1"/>
            <a:ext cx="24377650" cy="13716001"/>
          </a:xfrm>
        </p:spPr>
      </p:pic>
      <p:sp>
        <p:nvSpPr>
          <p:cNvPr id="7" name="TextBox 6"/>
          <p:cNvSpPr txBox="1"/>
          <p:nvPr/>
        </p:nvSpPr>
        <p:spPr>
          <a:xfrm>
            <a:off x="5354736" y="11575220"/>
            <a:ext cx="14161249" cy="1661993"/>
          </a:xfrm>
          <a:prstGeom prst="rect">
            <a:avLst/>
          </a:prstGeom>
          <a:noFill/>
          <a:effectLst>
            <a:glow rad="101600">
              <a:schemeClr val="accent1">
                <a:satMod val="175000"/>
                <a:alpha val="40000"/>
              </a:schemeClr>
            </a:glow>
            <a:outerShdw blurRad="50800" dist="38100" dir="5400000" algn="t" rotWithShape="0">
              <a:prstClr val="black">
                <a:alpha val="40000"/>
              </a:prstClr>
            </a:outerShdw>
          </a:effectLst>
        </p:spPr>
        <p:txBody>
          <a:bodyPr wrap="none">
            <a:spAutoFit/>
          </a:bodyPr>
          <a:lstStyle/>
          <a:p>
            <a:pPr algn="ctr" defTabSz="1828434" eaLnBrk="1" fontAlgn="auto" hangingPunct="1">
              <a:spcBef>
                <a:spcPts val="0"/>
              </a:spcBef>
              <a:spcAft>
                <a:spcPts val="0"/>
              </a:spcAft>
              <a:defRPr/>
            </a:pPr>
            <a:r>
              <a:rPr lang="en-US" sz="10200" kern="2400" spc="5500" dirty="0">
                <a:solidFill>
                  <a:schemeClr val="bg1"/>
                </a:solidFill>
                <a:effectLst>
                  <a:outerShdw blurRad="50800" dist="38100" dir="2700000" algn="tl" rotWithShape="0">
                    <a:prstClr val="black">
                      <a:alpha val="40000"/>
                    </a:prstClr>
                  </a:outerShdw>
                </a:effectLst>
                <a:latin typeface="Arial" panose="020B0604020202020204" pitchFamily="34" charset="0"/>
                <a:ea typeface="Montserrat" charset="0"/>
                <a:cs typeface="Arial" panose="020B0604020202020204" pitchFamily="34" charset="0"/>
              </a:rPr>
              <a:t>TEACHINGS</a:t>
            </a:r>
          </a:p>
        </p:txBody>
      </p:sp>
      <p:sp>
        <p:nvSpPr>
          <p:cNvPr id="9" name="TextBox 8"/>
          <p:cNvSpPr txBox="1"/>
          <p:nvPr/>
        </p:nvSpPr>
        <p:spPr>
          <a:xfrm>
            <a:off x="9268013" y="11344387"/>
            <a:ext cx="5262403" cy="461665"/>
          </a:xfrm>
          <a:prstGeom prst="rect">
            <a:avLst/>
          </a:prstGeom>
          <a:noFill/>
          <a:effectLst>
            <a:glow rad="101600">
              <a:schemeClr val="accent1">
                <a:satMod val="175000"/>
                <a:alpha val="40000"/>
              </a:schemeClr>
            </a:glow>
            <a:outerShdw blurRad="50800" dist="38100" dir="5400000" algn="t" rotWithShape="0">
              <a:prstClr val="black">
                <a:alpha val="40000"/>
              </a:prstClr>
            </a:outerShdw>
          </a:effectLst>
        </p:spPr>
        <p:txBody>
          <a:bodyPr wrap="none">
            <a:spAutoFit/>
          </a:bodyPr>
          <a:lstStyle/>
          <a:p>
            <a:pPr algn="ctr" defTabSz="1828434" eaLnBrk="1" fontAlgn="auto" hangingPunct="1">
              <a:spcBef>
                <a:spcPts val="0"/>
              </a:spcBef>
              <a:spcAft>
                <a:spcPts val="0"/>
              </a:spcAft>
              <a:defRPr/>
            </a:pPr>
            <a:r>
              <a:rPr lang="en-US" sz="2400" b="1" spc="2000" dirty="0">
                <a:solidFill>
                  <a:schemeClr val="bg1"/>
                </a:solidFill>
                <a:latin typeface="Arial" panose="020B0604020202020204" pitchFamily="34" charset="0"/>
                <a:ea typeface="Montserrat" charset="0"/>
                <a:cs typeface="Arial" panose="020B0604020202020204" pitchFamily="34" charset="0"/>
              </a:rPr>
              <a:t>WAMPUM BELT</a:t>
            </a:r>
          </a:p>
        </p:txBody>
      </p:sp>
      <p:pic>
        <p:nvPicPr>
          <p:cNvPr id="3" name="Picture 2" descr="Artboard 1.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201826" y="68054"/>
            <a:ext cx="5386809" cy="821861"/>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Wampum-002.jpg"/>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a:stretch/>
        </p:blipFill>
        <p:spPr/>
      </p:pic>
      <p:sp>
        <p:nvSpPr>
          <p:cNvPr id="4" name="Rectangle 3"/>
          <p:cNvSpPr/>
          <p:nvPr/>
        </p:nvSpPr>
        <p:spPr>
          <a:xfrm>
            <a:off x="0" y="3687385"/>
            <a:ext cx="24377650" cy="62197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latin typeface="Montserrat" charset="0"/>
              <a:ea typeface="ＭＳ Ｐゴシック" charset="0"/>
            </a:endParaRPr>
          </a:p>
        </p:txBody>
      </p:sp>
      <p:sp>
        <p:nvSpPr>
          <p:cNvPr id="10" name="Rectangle 9"/>
          <p:cNvSpPr/>
          <p:nvPr/>
        </p:nvSpPr>
        <p:spPr>
          <a:xfrm>
            <a:off x="2765858" y="7124710"/>
            <a:ext cx="19163443" cy="2776722"/>
          </a:xfrm>
          <a:prstGeom prst="rect">
            <a:avLst/>
          </a:prstGeom>
        </p:spPr>
        <p:txBody>
          <a:bodyPr wrap="square">
            <a:spAutoFit/>
          </a:bodyPr>
          <a:lstStyle/>
          <a:p>
            <a:pPr>
              <a:lnSpc>
                <a:spcPct val="150000"/>
              </a:lnSpc>
            </a:pPr>
            <a:r>
              <a:rPr lang="en-CA" sz="3000" dirty="0">
                <a:latin typeface="Arial" panose="020B0604020202020204" pitchFamily="34" charset="0"/>
                <a:cs typeface="Arial" panose="020B0604020202020204" pitchFamily="34" charset="0"/>
              </a:rPr>
              <a:t>The two rows can function as a framework </a:t>
            </a:r>
            <a:r>
              <a:rPr lang="en-US" sz="3000" dirty="0">
                <a:latin typeface="Arial" panose="020B0604020202020204" pitchFamily="34" charset="0"/>
                <a:cs typeface="Arial" panose="020B0604020202020204" pitchFamily="34" charset="0"/>
              </a:rPr>
              <a:t>for decolonization &amp; reconciliation. Since holding true to the Two Row means supporting the right of Indigenous people to maintain themselves on their own land according to their own systems of self-governance, organization, and economics.</a:t>
            </a:r>
            <a:endParaRPr lang="en-CA" sz="3000" dirty="0">
              <a:latin typeface="Arial" panose="020B0604020202020204" pitchFamily="34" charset="0"/>
              <a:cs typeface="Arial" panose="020B0604020202020204" pitchFamily="34" charset="0"/>
            </a:endParaRPr>
          </a:p>
          <a:p>
            <a:pPr>
              <a:lnSpc>
                <a:spcPct val="150000"/>
              </a:lnSpc>
            </a:pPr>
            <a:endParaRPr lang="en-CA" sz="3000" b="1" dirty="0">
              <a:latin typeface="Arial" panose="020B0604020202020204" pitchFamily="34" charset="0"/>
              <a:cs typeface="Arial" panose="020B0604020202020204" pitchFamily="34" charset="0"/>
            </a:endParaRPr>
          </a:p>
        </p:txBody>
      </p:sp>
      <p:sp>
        <p:nvSpPr>
          <p:cNvPr id="7" name="TextBox 12"/>
          <p:cNvSpPr txBox="1">
            <a:spLocks noChangeArrowheads="1"/>
          </p:cNvSpPr>
          <p:nvPr/>
        </p:nvSpPr>
        <p:spPr bwMode="auto">
          <a:xfrm>
            <a:off x="4063823" y="5202783"/>
            <a:ext cx="16214775"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7200" dirty="0">
                <a:solidFill>
                  <a:srgbClr val="1A6BAD"/>
                </a:solidFill>
                <a:latin typeface="Arial" panose="020B0604020202020204" pitchFamily="34" charset="0"/>
                <a:cs typeface="Arial" panose="020B0604020202020204" pitchFamily="34" charset="0"/>
              </a:rPr>
              <a:t>THE TWO ROWS AS A FRAMEWORK</a:t>
            </a:r>
          </a:p>
        </p:txBody>
      </p:sp>
      <p:sp>
        <p:nvSpPr>
          <p:cNvPr id="11" name="TextBox 10"/>
          <p:cNvSpPr txBox="1"/>
          <p:nvPr/>
        </p:nvSpPr>
        <p:spPr>
          <a:xfrm>
            <a:off x="7504557" y="4864229"/>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WAMPUM BELT TEACHINGS</a:t>
            </a:r>
          </a:p>
        </p:txBody>
      </p:sp>
      <p:sp>
        <p:nvSpPr>
          <p:cNvPr id="8" name="TextBox 7"/>
          <p:cNvSpPr txBox="1"/>
          <p:nvPr/>
        </p:nvSpPr>
        <p:spPr>
          <a:xfrm>
            <a:off x="220865" y="201349"/>
            <a:ext cx="6162721" cy="400110"/>
          </a:xfrm>
          <a:prstGeom prst="rect">
            <a:avLst/>
          </a:prstGeom>
          <a:noFill/>
        </p:spPr>
        <p:txBody>
          <a:bodyPr wrap="square" rtlCol="0">
            <a:spAutoFit/>
          </a:bodyPr>
          <a:lstStyle/>
          <a:p>
            <a:r>
              <a:rPr lang="en-GB" sz="2000" dirty="0">
                <a:solidFill>
                  <a:schemeClr val="tx2"/>
                </a:solidFill>
                <a:latin typeface="Arial"/>
                <a:cs typeface="Arial"/>
              </a:rPr>
              <a:t>The two row wampum belt</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2"/>
          <p:cNvSpPr txBox="1">
            <a:spLocks noChangeArrowheads="1"/>
          </p:cNvSpPr>
          <p:nvPr/>
        </p:nvSpPr>
        <p:spPr bwMode="auto">
          <a:xfrm>
            <a:off x="12275813" y="3116301"/>
            <a:ext cx="10725150"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7200" dirty="0">
                <a:solidFill>
                  <a:srgbClr val="1A6BAD"/>
                </a:solidFill>
                <a:latin typeface="Arial" panose="020B0604020202020204" pitchFamily="34" charset="0"/>
                <a:cs typeface="Arial" panose="020B0604020202020204" pitchFamily="34" charset="0"/>
              </a:rPr>
              <a:t>THE TWO ROW WAMPUM REMAINS</a:t>
            </a:r>
          </a:p>
        </p:txBody>
      </p:sp>
      <p:pic>
        <p:nvPicPr>
          <p:cNvPr id="6" name="Picture 5" descr="Artboard 1.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48018" y="10926259"/>
            <a:ext cx="5386809" cy="821861"/>
          </a:xfrm>
          <a:prstGeom prst="rect">
            <a:avLst/>
          </a:prstGeom>
        </p:spPr>
      </p:pic>
      <p:sp>
        <p:nvSpPr>
          <p:cNvPr id="8" name="TextBox 7"/>
          <p:cNvSpPr txBox="1"/>
          <p:nvPr/>
        </p:nvSpPr>
        <p:spPr>
          <a:xfrm>
            <a:off x="12976455" y="2777747"/>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WAMPUM BELT TEACHINGS</a:t>
            </a:r>
          </a:p>
        </p:txBody>
      </p:sp>
      <p:sp>
        <p:nvSpPr>
          <p:cNvPr id="3" name="Rectangle 2"/>
          <p:cNvSpPr/>
          <p:nvPr/>
        </p:nvSpPr>
        <p:spPr>
          <a:xfrm>
            <a:off x="12275813" y="5777542"/>
            <a:ext cx="11175836" cy="8316700"/>
          </a:xfrm>
          <a:prstGeom prst="rect">
            <a:avLst/>
          </a:prstGeom>
        </p:spPr>
        <p:txBody>
          <a:bodyPr wrap="square">
            <a:spAutoFit/>
          </a:bodyPr>
          <a:lstStyle/>
          <a:p>
            <a:pPr>
              <a:lnSpc>
                <a:spcPct val="150000"/>
              </a:lnSpc>
            </a:pPr>
            <a:r>
              <a:rPr lang="en-US" sz="3000" dirty="0">
                <a:latin typeface="Arial" panose="020B0604020202020204" pitchFamily="34" charset="0"/>
                <a:cs typeface="Arial" panose="020B0604020202020204" pitchFamily="34" charset="0"/>
              </a:rPr>
              <a:t>The Two Row Wampum remains a treaty relationship that </a:t>
            </a:r>
            <a:r>
              <a:rPr lang="en-US" sz="3000" dirty="0" err="1">
                <a:latin typeface="Arial" panose="020B0604020202020204" pitchFamily="34" charset="0"/>
                <a:cs typeface="Arial" panose="020B0604020202020204" pitchFamily="34" charset="0"/>
              </a:rPr>
              <a:t>Haudenosaunee</a:t>
            </a:r>
            <a:r>
              <a:rPr lang="en-US" sz="3000" dirty="0">
                <a:latin typeface="Arial" panose="020B0604020202020204" pitchFamily="34" charset="0"/>
                <a:cs typeface="Arial" panose="020B0604020202020204" pitchFamily="34" charset="0"/>
              </a:rPr>
              <a:t> and other Indigenous nations defend today, even if the Canadian state has failed to uphold the principles of the treaties it inherited from the British Crown.</a:t>
            </a:r>
          </a:p>
          <a:p>
            <a:pPr>
              <a:lnSpc>
                <a:spcPct val="150000"/>
              </a:lnSpc>
            </a:pPr>
            <a:endParaRPr lang="en-US" sz="3000" dirty="0">
              <a:latin typeface="Arial" panose="020B0604020202020204" pitchFamily="34" charset="0"/>
              <a:cs typeface="Arial" panose="020B0604020202020204" pitchFamily="34" charset="0"/>
            </a:endParaRPr>
          </a:p>
          <a:p>
            <a:pPr>
              <a:lnSpc>
                <a:spcPct val="150000"/>
              </a:lnSpc>
            </a:pPr>
            <a:r>
              <a:rPr lang="en-US" sz="3000" dirty="0">
                <a:latin typeface="Arial" panose="020B0604020202020204" pitchFamily="34" charset="0"/>
                <a:cs typeface="Arial" panose="020B0604020202020204" pitchFamily="34" charset="0"/>
              </a:rPr>
              <a:t>The British Crown and the colonial Canadian State have been unwilling to respect the self-determination of Indigenous peoples or to uphold the Two Row Wampum. Still, non-Indigenous people can learn this history and inform others about the original framework based on genuine peace, respect, and friendship with Indigenous peoples.</a:t>
            </a:r>
          </a:p>
          <a:p>
            <a:pPr>
              <a:lnSpc>
                <a:spcPct val="150000"/>
              </a:lnSpc>
            </a:pPr>
            <a:r>
              <a:rPr lang="en-US" sz="3000" dirty="0">
                <a:latin typeface="Arial" panose="020B0604020202020204" pitchFamily="34" charset="0"/>
                <a:cs typeface="Arial" panose="020B0604020202020204" pitchFamily="34" charset="0"/>
              </a:rPr>
              <a:t> </a:t>
            </a:r>
          </a:p>
        </p:txBody>
      </p:sp>
      <p:pic>
        <p:nvPicPr>
          <p:cNvPr id="9" name="Picture Placeholder 8" descr="Wampum-008.jpg"/>
          <p:cNvPicPr>
            <a:picLocks noGrp="1" noChangeAspect="1"/>
          </p:cNvPicPr>
          <p:nvPr>
            <p:ph type="pic" sz="quarter" idx="13"/>
          </p:nvPr>
        </p:nvPicPr>
        <p:blipFill rotWithShape="1">
          <a:blip r:embed="rId4" cstate="print">
            <a:extLst>
              <a:ext uri="{28A0092B-C50C-407E-A947-70E740481C1C}">
                <a14:useLocalDpi xmlns:a14="http://schemas.microsoft.com/office/drawing/2010/main"/>
              </a:ext>
            </a:extLst>
          </a:blip>
          <a:srcRect/>
          <a:stretch/>
        </p:blipFill>
        <p:spPr/>
      </p:pic>
      <p:sp>
        <p:nvSpPr>
          <p:cNvPr id="10" name="TextBox 9"/>
          <p:cNvSpPr txBox="1"/>
          <p:nvPr/>
        </p:nvSpPr>
        <p:spPr>
          <a:xfrm>
            <a:off x="139799" y="13143903"/>
            <a:ext cx="6162721" cy="400110"/>
          </a:xfrm>
          <a:prstGeom prst="rect">
            <a:avLst/>
          </a:prstGeom>
          <a:noFill/>
        </p:spPr>
        <p:txBody>
          <a:bodyPr wrap="square" rtlCol="0">
            <a:spAutoFit/>
          </a:bodyPr>
          <a:lstStyle/>
          <a:p>
            <a:r>
              <a:rPr lang="en-GB" sz="2000" dirty="0">
                <a:solidFill>
                  <a:schemeClr val="bg1"/>
                </a:solidFill>
                <a:latin typeface="Arial"/>
                <a:cs typeface="Arial"/>
              </a:rPr>
              <a:t>The two row wampum belt</a:t>
            </a:r>
          </a:p>
        </p:txBody>
      </p:sp>
    </p:spTree>
    <p:extLst>
      <p:ext uri="{BB962C8B-B14F-4D97-AF65-F5344CB8AC3E}">
        <p14:creationId xmlns:p14="http://schemas.microsoft.com/office/powerpoint/2010/main" val="990555518"/>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3"/>
          <p:cNvSpPr txBox="1">
            <a:spLocks noChangeArrowheads="1"/>
          </p:cNvSpPr>
          <p:nvPr/>
        </p:nvSpPr>
        <p:spPr bwMode="auto">
          <a:xfrm>
            <a:off x="2267995" y="1865035"/>
            <a:ext cx="19817444"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9600" dirty="0">
                <a:solidFill>
                  <a:srgbClr val="1A6BAD"/>
                </a:solidFill>
                <a:latin typeface="Arial" panose="020B0604020202020204" pitchFamily="34" charset="0"/>
                <a:cs typeface="Arial" panose="020B0604020202020204" pitchFamily="34" charset="0"/>
              </a:rPr>
              <a:t>REDEFINING THE RELATIONSHIP</a:t>
            </a:r>
          </a:p>
        </p:txBody>
      </p:sp>
      <p:sp>
        <p:nvSpPr>
          <p:cNvPr id="7" name="Rectangle 6"/>
          <p:cNvSpPr/>
          <p:nvPr/>
        </p:nvSpPr>
        <p:spPr>
          <a:xfrm>
            <a:off x="3640509" y="4263477"/>
            <a:ext cx="17652233" cy="2641749"/>
          </a:xfrm>
          <a:prstGeom prst="rect">
            <a:avLst/>
          </a:prstGeom>
        </p:spPr>
        <p:txBody>
          <a:bodyPr wrap="square">
            <a:spAutoFit/>
          </a:bodyPr>
          <a:lstStyle/>
          <a:p>
            <a:pPr>
              <a:lnSpc>
                <a:spcPct val="150000"/>
              </a:lnSpc>
            </a:pPr>
            <a:r>
              <a:rPr lang="en-US" sz="2800" dirty="0">
                <a:latin typeface="Arial" panose="020B0604020202020204" pitchFamily="34" charset="0"/>
                <a:cs typeface="Arial" panose="020B0604020202020204" pitchFamily="34" charset="0"/>
              </a:rPr>
              <a:t>With the rise of a new cycle of Indigenous struggles, and with the global crisis of capitalism intensifying, the recent 400th anniversary of the Two Row Wampum is a good moment for us to start redefining the relationship between Indigenous and non-Indigenous peoples.</a:t>
            </a:r>
          </a:p>
          <a:p>
            <a:pPr>
              <a:lnSpc>
                <a:spcPct val="150000"/>
              </a:lnSpc>
            </a:pPr>
            <a:endParaRPr lang="en-US" sz="2800" dirty="0">
              <a:latin typeface="Arial" panose="020B0604020202020204" pitchFamily="34" charset="0"/>
              <a:cs typeface="Arial" panose="020B0604020202020204" pitchFamily="34" charset="0"/>
            </a:endParaRPr>
          </a:p>
        </p:txBody>
      </p:sp>
      <p:sp>
        <p:nvSpPr>
          <p:cNvPr id="9" name="TextBox 8"/>
          <p:cNvSpPr txBox="1"/>
          <p:nvPr/>
        </p:nvSpPr>
        <p:spPr>
          <a:xfrm>
            <a:off x="7438851" y="1655849"/>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WAMPUM BELT TEACHINGS</a:t>
            </a:r>
          </a:p>
        </p:txBody>
      </p:sp>
      <p:pic>
        <p:nvPicPr>
          <p:cNvPr id="2" name="Picture 1" descr="Logo_colour.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052942" y="12784667"/>
            <a:ext cx="6104333" cy="931333"/>
          </a:xfrm>
          <a:prstGeom prst="rect">
            <a:avLst/>
          </a:prstGeom>
        </p:spPr>
      </p:pic>
      <p:pic>
        <p:nvPicPr>
          <p:cNvPr id="5" name="Picture Placeholder 4" descr="2016_06_17_SACRED_WALK_014.JPG"/>
          <p:cNvPicPr>
            <a:picLocks noGrp="1" noChangeAspect="1"/>
          </p:cNvPicPr>
          <p:nvPr>
            <p:ph type="pic" sz="quarter" idx="16"/>
          </p:nvPr>
        </p:nvPicPr>
        <p:blipFill>
          <a:blip r:embed="rId4" cstate="print">
            <a:extLst>
              <a:ext uri="{28A0092B-C50C-407E-A947-70E740481C1C}">
                <a14:useLocalDpi xmlns:a14="http://schemas.microsoft.com/office/drawing/2010/main"/>
              </a:ext>
            </a:extLst>
          </a:blip>
          <a:srcRect/>
          <a:stretch>
            <a:fillRect/>
          </a:stretch>
        </p:blipFill>
        <p:spPr>
          <a:xfrm>
            <a:off x="2995041" y="7053263"/>
            <a:ext cx="6099176" cy="5402262"/>
          </a:xfrm>
        </p:spPr>
      </p:pic>
      <p:pic>
        <p:nvPicPr>
          <p:cNvPr id="10" name="Picture Placeholder 9" descr="2016_06_17_SACRED_WALK_116.JPG"/>
          <p:cNvPicPr>
            <a:picLocks noGrp="1" noChangeAspect="1"/>
          </p:cNvPicPr>
          <p:nvPr>
            <p:ph type="pic" sz="quarter" idx="15"/>
          </p:nvPr>
        </p:nvPicPr>
        <p:blipFill>
          <a:blip r:embed="rId5" cstate="print">
            <a:extLst>
              <a:ext uri="{28A0092B-C50C-407E-A947-70E740481C1C}">
                <a14:useLocalDpi xmlns:a14="http://schemas.microsoft.com/office/drawing/2010/main"/>
              </a:ext>
            </a:extLst>
          </a:blip>
          <a:srcRect/>
          <a:stretch>
            <a:fillRect/>
          </a:stretch>
        </p:blipFill>
        <p:spPr>
          <a:xfrm>
            <a:off x="15193566" y="7052945"/>
            <a:ext cx="6099175" cy="5402262"/>
          </a:xfrm>
        </p:spPr>
      </p:pic>
      <p:pic>
        <p:nvPicPr>
          <p:cNvPr id="13" name="Picture Placeholder 12" descr="2016_06_17_SACRED_WALK_001.JPG"/>
          <p:cNvPicPr>
            <a:picLocks noGrp="1" noChangeAspect="1"/>
          </p:cNvPicPr>
          <p:nvPr>
            <p:ph type="pic" sz="quarter" idx="13"/>
          </p:nvPr>
        </p:nvPicPr>
        <p:blipFill>
          <a:blip r:embed="rId6" cstate="print">
            <a:extLst>
              <a:ext uri="{28A0092B-C50C-407E-A947-70E740481C1C}">
                <a14:useLocalDpi xmlns:a14="http://schemas.microsoft.com/office/drawing/2010/main"/>
              </a:ext>
            </a:extLst>
          </a:blip>
          <a:srcRect/>
          <a:stretch>
            <a:fillRect/>
          </a:stretch>
        </p:blipFill>
        <p:spPr>
          <a:xfrm>
            <a:off x="9094788" y="7053263"/>
            <a:ext cx="6099175" cy="5402262"/>
          </a:xfrm>
        </p:spPr>
      </p:pic>
    </p:spTree>
    <p:extLst>
      <p:ext uri="{BB962C8B-B14F-4D97-AF65-F5344CB8AC3E}">
        <p14:creationId xmlns:p14="http://schemas.microsoft.com/office/powerpoint/2010/main" val="1730399974"/>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2662365" y="5369675"/>
            <a:ext cx="10579578" cy="8039805"/>
          </a:xfrm>
          <a:prstGeom prst="rect">
            <a:avLst/>
          </a:prstGeom>
        </p:spPr>
        <p:txBody>
          <a:bodyPr wrap="square">
            <a:spAutoFit/>
          </a:bodyPr>
          <a:lstStyle/>
          <a:p>
            <a:pPr>
              <a:lnSpc>
                <a:spcPct val="150000"/>
              </a:lnSpc>
            </a:pPr>
            <a:r>
              <a:rPr lang="en-US" sz="2800" dirty="0">
                <a:latin typeface="Arial" panose="020B0604020202020204" pitchFamily="34" charset="0"/>
                <a:cs typeface="Arial" panose="020B0604020202020204" pitchFamily="34" charset="0"/>
              </a:rPr>
              <a:t>One of the oldest treaty relationships between the </a:t>
            </a:r>
            <a:r>
              <a:rPr lang="en-US" sz="2800" dirty="0" err="1">
                <a:latin typeface="Arial" panose="020B0604020202020204" pitchFamily="34" charset="0"/>
                <a:cs typeface="Arial" panose="020B0604020202020204" pitchFamily="34" charset="0"/>
              </a:rPr>
              <a:t>Onkwehonweh</a:t>
            </a:r>
            <a:r>
              <a:rPr lang="en-US" sz="2800" dirty="0">
                <a:latin typeface="Arial" panose="020B0604020202020204" pitchFamily="34" charset="0"/>
                <a:cs typeface="Arial" panose="020B0604020202020204" pitchFamily="34" charset="0"/>
              </a:rPr>
              <a:t> (original people) of Turtle Island (North America) and European immigrants.</a:t>
            </a:r>
          </a:p>
          <a:p>
            <a:pPr>
              <a:lnSpc>
                <a:spcPct val="150000"/>
              </a:lnSpc>
            </a:pPr>
            <a:endParaRPr lang="en-US" sz="2800" dirty="0">
              <a:latin typeface="Arial" panose="020B0604020202020204" pitchFamily="34" charset="0"/>
              <a:cs typeface="Arial" panose="020B0604020202020204" pitchFamily="34" charset="0"/>
            </a:endParaRPr>
          </a:p>
          <a:p>
            <a:pPr>
              <a:lnSpc>
                <a:spcPct val="150000"/>
              </a:lnSpc>
            </a:pPr>
            <a:r>
              <a:rPr lang="en-US" sz="2800" dirty="0">
                <a:latin typeface="Arial" panose="020B0604020202020204" pitchFamily="34" charset="0"/>
                <a:cs typeface="Arial" panose="020B0604020202020204" pitchFamily="34" charset="0"/>
              </a:rPr>
              <a:t> The Treaty was made in 1613: between the Dutch and the </a:t>
            </a:r>
            <a:r>
              <a:rPr lang="en-US" sz="2800" dirty="0" err="1">
                <a:latin typeface="Arial" panose="020B0604020202020204" pitchFamily="34" charset="0"/>
                <a:cs typeface="Arial" panose="020B0604020202020204" pitchFamily="34" charset="0"/>
              </a:rPr>
              <a:t>Haudenosaunee</a:t>
            </a:r>
            <a:r>
              <a:rPr lang="en-US" sz="2800" dirty="0">
                <a:latin typeface="Arial" panose="020B0604020202020204" pitchFamily="34" charset="0"/>
                <a:cs typeface="Arial" panose="020B0604020202020204" pitchFamily="34" charset="0"/>
              </a:rPr>
              <a:t> (Iroquois) as Dutch traders and settlers moved up the Hudson River into </a:t>
            </a:r>
            <a:r>
              <a:rPr lang="en-US" sz="2800" dirty="0" err="1">
                <a:latin typeface="Arial" panose="020B0604020202020204" pitchFamily="34" charset="0"/>
                <a:cs typeface="Arial" panose="020B0604020202020204" pitchFamily="34" charset="0"/>
              </a:rPr>
              <a:t>Kanien’kehá:ka</a:t>
            </a:r>
            <a:r>
              <a:rPr lang="en-US" sz="2800" dirty="0">
                <a:latin typeface="Arial" panose="020B0604020202020204" pitchFamily="34" charset="0"/>
                <a:cs typeface="Arial" panose="020B0604020202020204" pitchFamily="34" charset="0"/>
              </a:rPr>
              <a:t> (Mohawk) territory. </a:t>
            </a:r>
          </a:p>
          <a:p>
            <a:pPr>
              <a:lnSpc>
                <a:spcPct val="150000"/>
              </a:lnSpc>
            </a:pPr>
            <a:endParaRPr lang="en-US" sz="2800" dirty="0">
              <a:latin typeface="Arial" panose="020B0604020202020204" pitchFamily="34" charset="0"/>
              <a:cs typeface="Arial" panose="020B0604020202020204" pitchFamily="34" charset="0"/>
            </a:endParaRPr>
          </a:p>
          <a:p>
            <a:pPr>
              <a:lnSpc>
                <a:spcPct val="150000"/>
              </a:lnSpc>
            </a:pPr>
            <a:r>
              <a:rPr lang="en-US" sz="2800" dirty="0">
                <a:latin typeface="Arial" panose="020B0604020202020204" pitchFamily="34" charset="0"/>
                <a:cs typeface="Arial" panose="020B0604020202020204" pitchFamily="34" charset="0"/>
              </a:rPr>
              <a:t>The Dutch initially Proposed a patriarchal relationship with themselves as fathers and the </a:t>
            </a:r>
            <a:r>
              <a:rPr lang="en-US" sz="2800" dirty="0" err="1">
                <a:latin typeface="Arial" panose="020B0604020202020204" pitchFamily="34" charset="0"/>
                <a:cs typeface="Arial" panose="020B0604020202020204" pitchFamily="34" charset="0"/>
              </a:rPr>
              <a:t>Haudenosaunee</a:t>
            </a:r>
            <a:r>
              <a:rPr lang="en-US" sz="2800" dirty="0">
                <a:latin typeface="Arial" panose="020B0604020202020204" pitchFamily="34" charset="0"/>
                <a:cs typeface="Arial" panose="020B0604020202020204" pitchFamily="34" charset="0"/>
              </a:rPr>
              <a:t> people as children. </a:t>
            </a:r>
            <a:endParaRPr lang="en-US" sz="2800" baseline="30000" dirty="0">
              <a:latin typeface="Arial" panose="020B0604020202020204" pitchFamily="34" charset="0"/>
              <a:cs typeface="Arial" panose="020B0604020202020204" pitchFamily="34" charset="0"/>
            </a:endParaRPr>
          </a:p>
          <a:p>
            <a:pPr>
              <a:lnSpc>
                <a:spcPct val="150000"/>
              </a:lnSpc>
            </a:pPr>
            <a:endParaRPr lang="en-US" sz="2800" baseline="30000" dirty="0">
              <a:latin typeface="Arial" panose="020B0604020202020204" pitchFamily="34" charset="0"/>
              <a:cs typeface="Arial" panose="020B0604020202020204" pitchFamily="34" charset="0"/>
            </a:endParaRPr>
          </a:p>
          <a:p>
            <a:pPr eaLnBrk="1" hangingPunct="1">
              <a:lnSpc>
                <a:spcPct val="150000"/>
              </a:lnSpc>
            </a:pPr>
            <a:endParaRPr lang="en-US" sz="2800" baseline="30000" dirty="0">
              <a:latin typeface="Arial" panose="020B0604020202020204" pitchFamily="34" charset="0"/>
              <a:cs typeface="Arial" panose="020B0604020202020204" pitchFamily="34" charset="0"/>
            </a:endParaRPr>
          </a:p>
        </p:txBody>
      </p:sp>
      <p:sp>
        <p:nvSpPr>
          <p:cNvPr id="8" name="TextBox 12"/>
          <p:cNvSpPr txBox="1">
            <a:spLocks noChangeArrowheads="1"/>
          </p:cNvSpPr>
          <p:nvPr/>
        </p:nvSpPr>
        <p:spPr bwMode="auto">
          <a:xfrm>
            <a:off x="11579885" y="3017803"/>
            <a:ext cx="12517640"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6000" dirty="0">
                <a:solidFill>
                  <a:srgbClr val="1A6BAD"/>
                </a:solidFill>
                <a:latin typeface="Arial" panose="020B0604020202020204" pitchFamily="34" charset="0"/>
                <a:cs typeface="Arial" panose="020B0604020202020204" pitchFamily="34" charset="0"/>
              </a:rPr>
              <a:t>THE TWO ROW WAMPUM</a:t>
            </a:r>
          </a:p>
        </p:txBody>
      </p:sp>
      <p:sp>
        <p:nvSpPr>
          <p:cNvPr id="6" name="TextBox 5"/>
          <p:cNvSpPr txBox="1"/>
          <p:nvPr/>
        </p:nvSpPr>
        <p:spPr>
          <a:xfrm>
            <a:off x="12966677" y="2679249"/>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WAMPUM BELT TEACHINGS</a:t>
            </a:r>
          </a:p>
        </p:txBody>
      </p:sp>
      <p:sp>
        <p:nvSpPr>
          <p:cNvPr id="10" name="TextBox 9"/>
          <p:cNvSpPr txBox="1"/>
          <p:nvPr/>
        </p:nvSpPr>
        <p:spPr>
          <a:xfrm>
            <a:off x="240258" y="12836493"/>
            <a:ext cx="6246719" cy="707886"/>
          </a:xfrm>
          <a:prstGeom prst="rect">
            <a:avLst/>
          </a:prstGeom>
          <a:noFill/>
        </p:spPr>
        <p:txBody>
          <a:bodyPr wrap="square" rtlCol="0">
            <a:spAutoFit/>
          </a:bodyPr>
          <a:lstStyle/>
          <a:p>
            <a:r>
              <a:rPr lang="en-US" sz="2000" i="1" dirty="0">
                <a:solidFill>
                  <a:srgbClr val="FFFFFF"/>
                </a:solidFill>
                <a:latin typeface="Arial"/>
                <a:cs typeface="Arial"/>
              </a:rPr>
              <a:t>Champlain Trading with the Indians’</a:t>
            </a:r>
            <a:r>
              <a:rPr lang="en-US" sz="2000" dirty="0">
                <a:solidFill>
                  <a:srgbClr val="FFFFFF"/>
                </a:solidFill>
                <a:latin typeface="Arial"/>
                <a:cs typeface="Arial"/>
              </a:rPr>
              <a:t>(1911)</a:t>
            </a:r>
          </a:p>
          <a:p>
            <a:r>
              <a:rPr lang="en-US" sz="2000" dirty="0">
                <a:solidFill>
                  <a:srgbClr val="FFFFFF"/>
                </a:solidFill>
                <a:latin typeface="Arial"/>
                <a:cs typeface="Arial"/>
              </a:rPr>
              <a:t> by Charles William Jefferys </a:t>
            </a:r>
            <a:endParaRPr lang="en-GB" sz="2000" dirty="0">
              <a:solidFill>
                <a:srgbClr val="FFFFFF"/>
              </a:solidFill>
              <a:latin typeface="Arial"/>
              <a:cs typeface="Arial"/>
            </a:endParaRPr>
          </a:p>
        </p:txBody>
      </p:sp>
      <p:pic>
        <p:nvPicPr>
          <p:cNvPr id="12" name="Picture Placeholder 11">
            <a:extLst>
              <a:ext uri="{FF2B5EF4-FFF2-40B4-BE49-F238E27FC236}">
                <a16:creationId xmlns:a16="http://schemas.microsoft.com/office/drawing/2014/main" id="{0EA4296A-0A3B-DB47-83EC-4E0EC9689CFF}"/>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6379" r="6379"/>
          <a:stretch>
            <a:fillRect/>
          </a:stretch>
        </p:blipFill>
        <p:spPr/>
      </p:pic>
    </p:spTree>
    <p:extLst>
      <p:ext uri="{BB962C8B-B14F-4D97-AF65-F5344CB8AC3E}">
        <p14:creationId xmlns:p14="http://schemas.microsoft.com/office/powerpoint/2010/main" val="1757215252"/>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1115338" y="0"/>
            <a:ext cx="3260725" cy="13716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latin typeface="Montserrat" charset="0"/>
              <a:ea typeface="ＭＳ Ｐゴシック" charset="0"/>
            </a:endParaRPr>
          </a:p>
        </p:txBody>
      </p:sp>
      <p:sp>
        <p:nvSpPr>
          <p:cNvPr id="6" name="TextBox 12"/>
          <p:cNvSpPr txBox="1">
            <a:spLocks noChangeArrowheads="1"/>
          </p:cNvSpPr>
          <p:nvPr/>
        </p:nvSpPr>
        <p:spPr bwMode="auto">
          <a:xfrm>
            <a:off x="1315040" y="3442817"/>
            <a:ext cx="1072515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7200" dirty="0">
                <a:solidFill>
                  <a:srgbClr val="1A6BAD"/>
                </a:solidFill>
                <a:latin typeface="Arial" panose="020B0604020202020204" pitchFamily="34" charset="0"/>
                <a:cs typeface="Arial" panose="020B0604020202020204" pitchFamily="34" charset="0"/>
              </a:rPr>
              <a:t>OUR OWN WAYS</a:t>
            </a:r>
          </a:p>
        </p:txBody>
      </p:sp>
      <p:sp>
        <p:nvSpPr>
          <p:cNvPr id="9" name="TextBox 8"/>
          <p:cNvSpPr txBox="1"/>
          <p:nvPr/>
        </p:nvSpPr>
        <p:spPr>
          <a:xfrm>
            <a:off x="2207428" y="3017803"/>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WAMPUM BELT TEACHINGS</a:t>
            </a:r>
          </a:p>
        </p:txBody>
      </p:sp>
      <p:sp>
        <p:nvSpPr>
          <p:cNvPr id="3" name="Rectangle 2"/>
          <p:cNvSpPr/>
          <p:nvPr/>
        </p:nvSpPr>
        <p:spPr>
          <a:xfrm>
            <a:off x="1673602" y="5727342"/>
            <a:ext cx="10366588" cy="6124754"/>
          </a:xfrm>
          <a:prstGeom prst="rect">
            <a:avLst/>
          </a:prstGeom>
        </p:spPr>
        <p:txBody>
          <a:bodyPr wrap="square">
            <a:spAutoFit/>
          </a:bodyPr>
          <a:lstStyle/>
          <a:p>
            <a:endParaRPr lang="en-US" sz="2800" b="1"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The </a:t>
            </a:r>
            <a:r>
              <a:rPr lang="en-US" sz="2800" dirty="0" err="1">
                <a:latin typeface="Arial" panose="020B0604020202020204" pitchFamily="34" charset="0"/>
                <a:cs typeface="Arial" panose="020B0604020202020204" pitchFamily="34" charset="0"/>
              </a:rPr>
              <a:t>Haudenosaunee</a:t>
            </a:r>
            <a:r>
              <a:rPr lang="en-US" sz="2800" dirty="0">
                <a:latin typeface="Arial" panose="020B0604020202020204" pitchFamily="34" charset="0"/>
                <a:cs typeface="Arial" panose="020B0604020202020204" pitchFamily="34" charset="0"/>
              </a:rPr>
              <a:t> rejected this notion and instead proposed:</a:t>
            </a:r>
          </a:p>
          <a:p>
            <a:endParaRPr lang="en-US" sz="2800" b="1" dirty="0">
              <a:latin typeface="Arial" panose="020B0604020202020204" pitchFamily="34" charset="0"/>
              <a:cs typeface="Arial" panose="020B0604020202020204" pitchFamily="34" charset="0"/>
            </a:endParaRPr>
          </a:p>
          <a:p>
            <a:r>
              <a:rPr lang="en-US" sz="2800" b="1" dirty="0">
                <a:solidFill>
                  <a:srgbClr val="1A6BAD"/>
                </a:solidFill>
                <a:latin typeface="Arial" panose="020B0604020202020204" pitchFamily="34" charset="0"/>
                <a:cs typeface="Arial" panose="020B0604020202020204" pitchFamily="34" charset="0"/>
              </a:rPr>
              <a:t>One, a </a:t>
            </a:r>
            <a:r>
              <a:rPr lang="en-US" sz="2800" b="1" dirty="0" err="1">
                <a:solidFill>
                  <a:srgbClr val="1A6BAD"/>
                </a:solidFill>
                <a:latin typeface="Arial" panose="020B0604020202020204" pitchFamily="34" charset="0"/>
                <a:cs typeface="Arial" panose="020B0604020202020204" pitchFamily="34" charset="0"/>
              </a:rPr>
              <a:t>birchbark</a:t>
            </a:r>
            <a:r>
              <a:rPr lang="en-US" sz="2800" b="1" dirty="0">
                <a:solidFill>
                  <a:srgbClr val="1A6BAD"/>
                </a:solidFill>
                <a:latin typeface="Arial" panose="020B0604020202020204" pitchFamily="34" charset="0"/>
                <a:cs typeface="Arial" panose="020B0604020202020204" pitchFamily="34" charset="0"/>
              </a:rPr>
              <a:t> canoe, will be for the Indian People, their laws, their customs, and their ways.</a:t>
            </a:r>
          </a:p>
          <a:p>
            <a:endParaRPr lang="en-US" sz="2800" b="1" dirty="0">
              <a:solidFill>
                <a:srgbClr val="1A6BAD"/>
              </a:solidFill>
              <a:latin typeface="Arial" panose="020B0604020202020204" pitchFamily="34" charset="0"/>
              <a:cs typeface="Arial" panose="020B0604020202020204" pitchFamily="34" charset="0"/>
            </a:endParaRPr>
          </a:p>
          <a:p>
            <a:r>
              <a:rPr lang="en-US" sz="2800" b="1" dirty="0">
                <a:solidFill>
                  <a:srgbClr val="1A6BAD"/>
                </a:solidFill>
                <a:latin typeface="Arial" panose="020B0604020202020204" pitchFamily="34" charset="0"/>
                <a:cs typeface="Arial" panose="020B0604020202020204" pitchFamily="34" charset="0"/>
              </a:rPr>
              <a:t>The other, a ship, will be for the white people and their laws, their customs, and their ways. </a:t>
            </a:r>
          </a:p>
          <a:p>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Indigenous peoples were intent on maintaining their own ways of life.</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 </a:t>
            </a:r>
          </a:p>
        </p:txBody>
      </p:sp>
      <p:pic>
        <p:nvPicPr>
          <p:cNvPr id="13" name="Picture Placeholder 12" descr="Goldie-1.jpg"/>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a:stretch/>
        </p:blipFill>
        <p:spPr/>
      </p:pic>
      <p:sp>
        <p:nvSpPr>
          <p:cNvPr id="7" name="TextBox 6"/>
          <p:cNvSpPr txBox="1"/>
          <p:nvPr/>
        </p:nvSpPr>
        <p:spPr>
          <a:xfrm>
            <a:off x="14514163" y="13120696"/>
            <a:ext cx="7487169" cy="400110"/>
          </a:xfrm>
          <a:prstGeom prst="rect">
            <a:avLst/>
          </a:prstGeom>
          <a:noFill/>
        </p:spPr>
        <p:txBody>
          <a:bodyPr wrap="square" rtlCol="0">
            <a:spAutoFit/>
          </a:bodyPr>
          <a:lstStyle/>
          <a:p>
            <a:r>
              <a:rPr lang="en-CA" sz="2000" i="1" dirty="0">
                <a:solidFill>
                  <a:schemeClr val="bg1"/>
                </a:solidFill>
                <a:latin typeface="Arial"/>
                <a:cs typeface="Arial"/>
              </a:rPr>
              <a:t>Goldie Jamison Conklin</a:t>
            </a:r>
            <a:r>
              <a:rPr lang="en-CA" sz="2000" dirty="0">
                <a:solidFill>
                  <a:schemeClr val="bg1"/>
                </a:solidFill>
                <a:latin typeface="Arial"/>
                <a:cs typeface="Arial"/>
              </a:rPr>
              <a:t>, a Seneca of the Heron (1912)</a:t>
            </a:r>
            <a:endParaRPr lang="en-US" sz="2000" dirty="0">
              <a:solidFill>
                <a:schemeClr val="bg1"/>
              </a:solidFill>
              <a:latin typeface="Arial"/>
              <a:cs typeface="Arial"/>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58C16E6-7663-064F-AB61-285446F3EB5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3" r="13"/>
          <a:stretch>
            <a:fillRect/>
          </a:stretch>
        </p:blipFill>
        <p:spPr/>
      </p:pic>
      <p:sp>
        <p:nvSpPr>
          <p:cNvPr id="11" name="Rectangle 10"/>
          <p:cNvSpPr/>
          <p:nvPr/>
        </p:nvSpPr>
        <p:spPr>
          <a:xfrm>
            <a:off x="0" y="-1"/>
            <a:ext cx="24377650" cy="13716000"/>
          </a:xfrm>
          <a:prstGeom prst="rect">
            <a:avLst/>
          </a:prstGeom>
          <a:solidFill>
            <a:srgbClr val="0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4800" dirty="0">
              <a:solidFill>
                <a:srgbClr val="FFFFFF"/>
              </a:solidFill>
              <a:latin typeface="Montserrat Light" charset="0"/>
              <a:ea typeface="ＭＳ Ｐゴシック" charset="0"/>
            </a:endParaRPr>
          </a:p>
        </p:txBody>
      </p:sp>
      <p:sp>
        <p:nvSpPr>
          <p:cNvPr id="10243" name="TextBox 17"/>
          <p:cNvSpPr txBox="1">
            <a:spLocks noChangeArrowheads="1"/>
          </p:cNvSpPr>
          <p:nvPr/>
        </p:nvSpPr>
        <p:spPr bwMode="auto">
          <a:xfrm>
            <a:off x="1993013" y="8586091"/>
            <a:ext cx="20521366" cy="518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marL="0" indent="0" algn="ctr">
              <a:lnSpc>
                <a:spcPct val="90000"/>
              </a:lnSpc>
              <a:buNone/>
            </a:pPr>
            <a:r>
              <a:rPr lang="en-US" sz="7200" b="1" i="1" dirty="0">
                <a:solidFill>
                  <a:schemeClr val="bg1"/>
                </a:solidFill>
                <a:latin typeface="Arial" panose="020B0604020202020204" pitchFamily="34" charset="0"/>
                <a:cs typeface="Arial" panose="020B0604020202020204" pitchFamily="34" charset="0"/>
              </a:rPr>
              <a:t>“We will not be like father and son but like brothers. Our treaties symbolize two paths or two vessels, travelling down the same river together.”</a:t>
            </a:r>
          </a:p>
          <a:p>
            <a:pPr algn="ctr" eaLnBrk="1" hangingPunct="1"/>
            <a:endParaRPr lang="en-US" sz="7200" b="1" i="1" dirty="0">
              <a:solidFill>
                <a:schemeClr val="bg1"/>
              </a:solidFill>
              <a:latin typeface="Arial" panose="020B0604020202020204" pitchFamily="34" charset="0"/>
              <a:cs typeface="Arial" panose="020B0604020202020204" pitchFamily="34" charset="0"/>
            </a:endParaRPr>
          </a:p>
        </p:txBody>
      </p:sp>
      <p:sp>
        <p:nvSpPr>
          <p:cNvPr id="5" name="TextBox 2"/>
          <p:cNvSpPr txBox="1">
            <a:spLocks noChangeArrowheads="1"/>
          </p:cNvSpPr>
          <p:nvPr/>
        </p:nvSpPr>
        <p:spPr bwMode="auto">
          <a:xfrm>
            <a:off x="17126491" y="12460738"/>
            <a:ext cx="6008752"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2800" i="1" dirty="0">
                <a:solidFill>
                  <a:schemeClr val="bg1"/>
                </a:solidFill>
              </a:rPr>
              <a:t>-The </a:t>
            </a:r>
            <a:r>
              <a:rPr lang="en-US" sz="2800" i="1" dirty="0" err="1">
                <a:solidFill>
                  <a:schemeClr val="bg1"/>
                </a:solidFill>
              </a:rPr>
              <a:t>Haudenosaunee</a:t>
            </a:r>
            <a:r>
              <a:rPr lang="en-US" sz="2800" i="1" dirty="0">
                <a:solidFill>
                  <a:schemeClr val="bg1"/>
                </a:solidFill>
              </a:rPr>
              <a:t>, 1613</a:t>
            </a:r>
            <a:endParaRPr lang="en-US" sz="2800" i="1" dirty="0">
              <a:solidFill>
                <a:schemeClr val="bg1"/>
              </a:solidFill>
              <a:latin typeface="Source Sans Pro"/>
              <a:cs typeface="Source Sans Pro"/>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oat&amp;canoe2.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12688"/>
            <a:ext cx="24377650" cy="13303312"/>
          </a:xfrm>
          <a:prstGeom prst="rect">
            <a:avLst/>
          </a:prstGeom>
        </p:spPr>
      </p:pic>
      <p:sp>
        <p:nvSpPr>
          <p:cNvPr id="7" name="Rectangle 6"/>
          <p:cNvSpPr/>
          <p:nvPr/>
        </p:nvSpPr>
        <p:spPr>
          <a:xfrm>
            <a:off x="1055730" y="1718974"/>
            <a:ext cx="12176188" cy="4524315"/>
          </a:xfrm>
          <a:prstGeom prst="rect">
            <a:avLst/>
          </a:prstGeom>
        </p:spPr>
        <p:txBody>
          <a:bodyPr wrap="square">
            <a:spAutoFit/>
          </a:bodyPr>
          <a:lstStyle/>
          <a:p>
            <a:pPr algn="ctr"/>
            <a:r>
              <a:rPr lang="en-US" sz="4800" i="1" dirty="0">
                <a:solidFill>
                  <a:schemeClr val="tx2"/>
                </a:solidFill>
                <a:latin typeface="Arial" panose="020B0604020202020204" pitchFamily="34" charset="0"/>
                <a:cs typeface="Arial" panose="020B0604020202020204" pitchFamily="34" charset="0"/>
              </a:rPr>
              <a:t>“We shall each travel the river together side by side, but in our own boat. Neither of us will make compulsory laws nor interfere in the internal affairs of the other. Neither of us will try to steer the other’s vessel.”</a:t>
            </a:r>
          </a:p>
          <a:p>
            <a:pPr algn="ctr"/>
            <a:endParaRPr lang="en-US" sz="4800" i="1" dirty="0">
              <a:solidFill>
                <a:schemeClr val="tx2"/>
              </a:solidFill>
              <a:latin typeface="Arial" panose="020B0604020202020204" pitchFamily="34" charset="0"/>
              <a:cs typeface="Arial" panose="020B0604020202020204" pitchFamily="34" charset="0"/>
            </a:endParaRPr>
          </a:p>
        </p:txBody>
      </p:sp>
      <p:sp>
        <p:nvSpPr>
          <p:cNvPr id="8" name="TextBox 2"/>
          <p:cNvSpPr txBox="1">
            <a:spLocks noChangeArrowheads="1"/>
          </p:cNvSpPr>
          <p:nvPr/>
        </p:nvSpPr>
        <p:spPr bwMode="auto">
          <a:xfrm>
            <a:off x="7143824" y="6429532"/>
            <a:ext cx="4656593"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2800" dirty="0">
                <a:solidFill>
                  <a:srgbClr val="1A6BAD"/>
                </a:solidFill>
                <a:latin typeface="Arial" panose="020B0604020202020204" pitchFamily="34" charset="0"/>
                <a:cs typeface="Arial" panose="020B0604020202020204" pitchFamily="34" charset="0"/>
              </a:rPr>
              <a:t>-The </a:t>
            </a:r>
            <a:r>
              <a:rPr lang="en-US" sz="2800" dirty="0" err="1">
                <a:solidFill>
                  <a:srgbClr val="1A6BAD"/>
                </a:solidFill>
                <a:latin typeface="Arial" panose="020B0604020202020204" pitchFamily="34" charset="0"/>
                <a:cs typeface="Arial" panose="020B0604020202020204" pitchFamily="34" charset="0"/>
              </a:rPr>
              <a:t>Haudenosaunee</a:t>
            </a:r>
            <a:r>
              <a:rPr lang="en-US" sz="2800" dirty="0">
                <a:solidFill>
                  <a:srgbClr val="1A6BAD"/>
                </a:solidFill>
                <a:latin typeface="Arial" panose="020B0604020202020204" pitchFamily="34" charset="0"/>
                <a:cs typeface="Arial" panose="020B0604020202020204" pitchFamily="34" charset="0"/>
              </a:rPr>
              <a:t>, 1613</a:t>
            </a:r>
          </a:p>
        </p:txBody>
      </p:sp>
    </p:spTree>
    <p:extLst>
      <p:ext uri="{BB962C8B-B14F-4D97-AF65-F5344CB8AC3E}">
        <p14:creationId xmlns:p14="http://schemas.microsoft.com/office/powerpoint/2010/main" val="4060550212"/>
      </p:ext>
    </p:extLst>
  </p:cSld>
  <p:clrMapOvr>
    <a:masterClrMapping/>
  </p:clrMapOvr>
  <p:transition spd="med" advClick="0" advTm="2000">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C3A7CF8B-C1C5-FC4D-8B7E-F8A087DA2C59}"/>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34" b="34"/>
          <a:stretch>
            <a:fillRect/>
          </a:stretch>
        </p:blipFill>
        <p:spPr/>
      </p:pic>
      <p:sp>
        <p:nvSpPr>
          <p:cNvPr id="15363" name="TextBox 9"/>
          <p:cNvSpPr txBox="1">
            <a:spLocks noChangeArrowheads="1"/>
          </p:cNvSpPr>
          <p:nvPr/>
        </p:nvSpPr>
        <p:spPr bwMode="auto">
          <a:xfrm>
            <a:off x="4976058" y="9901846"/>
            <a:ext cx="13585570"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5400" dirty="0">
                <a:solidFill>
                  <a:srgbClr val="1A6BAD"/>
                </a:solidFill>
                <a:latin typeface="Arial" panose="020B0604020202020204" pitchFamily="34" charset="0"/>
                <a:cs typeface="Arial" panose="020B0604020202020204" pitchFamily="34" charset="0"/>
              </a:rPr>
              <a:t>THE AGREEMENT</a:t>
            </a:r>
          </a:p>
        </p:txBody>
      </p:sp>
      <p:sp>
        <p:nvSpPr>
          <p:cNvPr id="9" name="Rectangle 8"/>
          <p:cNvSpPr/>
          <p:nvPr/>
        </p:nvSpPr>
        <p:spPr>
          <a:xfrm>
            <a:off x="2398989" y="10838722"/>
            <a:ext cx="20190097" cy="3890424"/>
          </a:xfrm>
          <a:prstGeom prst="rect">
            <a:avLst/>
          </a:prstGeom>
        </p:spPr>
        <p:txBody>
          <a:bodyPr wrap="square">
            <a:spAutoFit/>
          </a:bodyPr>
          <a:lstStyle/>
          <a:p>
            <a:pPr marL="342900" indent="-342900">
              <a:lnSpc>
                <a:spcPct val="150000"/>
              </a:lnSpc>
              <a:buFont typeface="Arial"/>
              <a:buChar char="•"/>
            </a:pPr>
            <a:r>
              <a:rPr lang="en-US" sz="2800" dirty="0">
                <a:latin typeface="Arial" panose="020B0604020202020204" pitchFamily="34" charset="0"/>
                <a:cs typeface="Arial" panose="020B0604020202020204" pitchFamily="34" charset="0"/>
              </a:rPr>
              <a:t>Well aware of the political and military strength of the </a:t>
            </a:r>
            <a:r>
              <a:rPr lang="en-US" sz="2800" dirty="0" err="1">
                <a:latin typeface="Arial" panose="020B0604020202020204" pitchFamily="34" charset="0"/>
                <a:cs typeface="Arial" panose="020B0604020202020204" pitchFamily="34" charset="0"/>
              </a:rPr>
              <a:t>Haudenosaunee</a:t>
            </a:r>
            <a:r>
              <a:rPr lang="en-US" sz="2800" dirty="0">
                <a:latin typeface="Arial" panose="020B0604020202020204" pitchFamily="34" charset="0"/>
                <a:cs typeface="Arial" panose="020B0604020202020204" pitchFamily="34" charset="0"/>
              </a:rPr>
              <a:t> Confederacy (which included the </a:t>
            </a:r>
            <a:r>
              <a:rPr lang="en-US" sz="2800" dirty="0" err="1">
                <a:latin typeface="Arial" panose="020B0604020202020204" pitchFamily="34" charset="0"/>
                <a:cs typeface="Arial" panose="020B0604020202020204" pitchFamily="34" charset="0"/>
              </a:rPr>
              <a:t>Kanien’kehá:ka</a:t>
            </a:r>
            <a:r>
              <a:rPr lang="en-US" sz="2800" dirty="0">
                <a:latin typeface="Arial" panose="020B0604020202020204" pitchFamily="34" charset="0"/>
                <a:cs typeface="Arial" panose="020B0604020202020204" pitchFamily="34" charset="0"/>
              </a:rPr>
              <a:t>), the Dutch agreed with the principles of the Two Row. </a:t>
            </a:r>
          </a:p>
          <a:p>
            <a:pPr marL="342900" indent="-342900">
              <a:lnSpc>
                <a:spcPct val="150000"/>
              </a:lnSpc>
              <a:buFont typeface="Arial"/>
              <a:buChar char="•"/>
            </a:pPr>
            <a:r>
              <a:rPr lang="en-US" sz="2800" dirty="0">
                <a:latin typeface="Arial" panose="020B0604020202020204" pitchFamily="34" charset="0"/>
                <a:cs typeface="Arial" panose="020B0604020202020204" pitchFamily="34" charset="0"/>
              </a:rPr>
              <a:t>As was their custom for recording events of significance, the </a:t>
            </a:r>
            <a:r>
              <a:rPr lang="en-US" sz="2800" dirty="0" err="1">
                <a:latin typeface="Arial" panose="020B0604020202020204" pitchFamily="34" charset="0"/>
                <a:cs typeface="Arial" panose="020B0604020202020204" pitchFamily="34" charset="0"/>
              </a:rPr>
              <a:t>Haudenosaunee</a:t>
            </a:r>
            <a:r>
              <a:rPr lang="en-US" sz="2800" dirty="0">
                <a:latin typeface="Arial" panose="020B0604020202020204" pitchFamily="34" charset="0"/>
                <a:cs typeface="Arial" panose="020B0604020202020204" pitchFamily="34" charset="0"/>
              </a:rPr>
              <a:t> created a wampum belt out of purple and white quahog shells to commemorate the agreement.</a:t>
            </a:r>
          </a:p>
          <a:p>
            <a:pPr>
              <a:lnSpc>
                <a:spcPct val="150000"/>
              </a:lnSpc>
            </a:pPr>
            <a:endParaRPr lang="en-US" sz="2800" dirty="0">
              <a:latin typeface="Arial" panose="020B0604020202020204" pitchFamily="34" charset="0"/>
              <a:cs typeface="Arial" panose="020B0604020202020204" pitchFamily="34" charset="0"/>
            </a:endParaRPr>
          </a:p>
          <a:p>
            <a:pPr>
              <a:lnSpc>
                <a:spcPct val="150000"/>
              </a:lnSpc>
            </a:pPr>
            <a:endParaRPr lang="en-US" sz="2800" dirty="0">
              <a:solidFill>
                <a:schemeClr val="bg1"/>
              </a:solidFill>
              <a:latin typeface="Arial" panose="020B0604020202020204" pitchFamily="34" charset="0"/>
              <a:cs typeface="Arial" panose="020B0604020202020204" pitchFamily="34" charset="0"/>
            </a:endParaRPr>
          </a:p>
        </p:txBody>
      </p:sp>
      <p:sp>
        <p:nvSpPr>
          <p:cNvPr id="5" name="TextBox 4"/>
          <p:cNvSpPr txBox="1"/>
          <p:nvPr/>
        </p:nvSpPr>
        <p:spPr>
          <a:xfrm>
            <a:off x="220865" y="255389"/>
            <a:ext cx="6162721" cy="400110"/>
          </a:xfrm>
          <a:prstGeom prst="rect">
            <a:avLst/>
          </a:prstGeom>
          <a:noFill/>
        </p:spPr>
        <p:txBody>
          <a:bodyPr wrap="square" rtlCol="0">
            <a:spAutoFit/>
          </a:bodyPr>
          <a:lstStyle/>
          <a:p>
            <a:r>
              <a:rPr lang="en-GB" sz="2000" dirty="0">
                <a:solidFill>
                  <a:srgbClr val="FFFFFF"/>
                </a:solidFill>
                <a:latin typeface="Arial"/>
                <a:cs typeface="Arial"/>
              </a:rPr>
              <a:t>The two row wampum belt</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Box 9"/>
          <p:cNvSpPr txBox="1">
            <a:spLocks noChangeArrowheads="1"/>
          </p:cNvSpPr>
          <p:nvPr/>
        </p:nvSpPr>
        <p:spPr bwMode="auto">
          <a:xfrm>
            <a:off x="12920663" y="1923584"/>
            <a:ext cx="10725150"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6000" dirty="0">
                <a:solidFill>
                  <a:srgbClr val="1A6BAD"/>
                </a:solidFill>
                <a:latin typeface="Arial" panose="020B0604020202020204" pitchFamily="34" charset="0"/>
                <a:cs typeface="Arial" panose="020B0604020202020204" pitchFamily="34" charset="0"/>
              </a:rPr>
              <a:t>WAMPUM BELT DESIGN &amp; MEANING</a:t>
            </a:r>
          </a:p>
        </p:txBody>
      </p:sp>
      <p:sp>
        <p:nvSpPr>
          <p:cNvPr id="7" name="TextBox 6"/>
          <p:cNvSpPr txBox="1"/>
          <p:nvPr/>
        </p:nvSpPr>
        <p:spPr>
          <a:xfrm>
            <a:off x="13684955" y="1585030"/>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WAMPUM BELT TEACHINGS</a:t>
            </a:r>
          </a:p>
        </p:txBody>
      </p:sp>
      <p:sp>
        <p:nvSpPr>
          <p:cNvPr id="2" name="Rectangle 1"/>
          <p:cNvSpPr/>
          <p:nvPr/>
        </p:nvSpPr>
        <p:spPr>
          <a:xfrm>
            <a:off x="13303972" y="4037375"/>
            <a:ext cx="10746875" cy="1951432"/>
          </a:xfrm>
          <a:prstGeom prst="rect">
            <a:avLst/>
          </a:prstGeom>
        </p:spPr>
        <p:txBody>
          <a:bodyPr wrap="square">
            <a:spAutoFit/>
          </a:bodyPr>
          <a:lstStyle/>
          <a:p>
            <a:pPr>
              <a:lnSpc>
                <a:spcPct val="150000"/>
              </a:lnSpc>
            </a:pPr>
            <a:r>
              <a:rPr lang="en-US" sz="2800" dirty="0">
                <a:latin typeface="Arial" panose="020B0604020202020204" pitchFamily="34" charset="0"/>
                <a:cs typeface="Arial" panose="020B0604020202020204" pitchFamily="34" charset="0"/>
              </a:rPr>
              <a:t>The belt consists of two rows of purple wampum beads on a white background. The three rows of white beads which separate the two purple rows symbolize peace, friendship, and respect.</a:t>
            </a:r>
            <a:endParaRPr lang="en-CA" sz="2800" dirty="0">
              <a:latin typeface="Arial" panose="020B0604020202020204" pitchFamily="34" charset="0"/>
              <a:cs typeface="Arial" panose="020B0604020202020204" pitchFamily="34" charset="0"/>
            </a:endParaRPr>
          </a:p>
        </p:txBody>
      </p:sp>
      <p:sp>
        <p:nvSpPr>
          <p:cNvPr id="9" name="TextBox 9"/>
          <p:cNvSpPr txBox="1">
            <a:spLocks noChangeArrowheads="1"/>
          </p:cNvSpPr>
          <p:nvPr/>
        </p:nvSpPr>
        <p:spPr bwMode="auto">
          <a:xfrm>
            <a:off x="952683" y="7869824"/>
            <a:ext cx="10725150"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6000" dirty="0">
                <a:solidFill>
                  <a:srgbClr val="1A6BAD"/>
                </a:solidFill>
                <a:latin typeface="Arial" panose="020B0604020202020204" pitchFamily="34" charset="0"/>
                <a:cs typeface="Arial" panose="020B0604020202020204" pitchFamily="34" charset="0"/>
              </a:rPr>
              <a:t>TWO ROWS, TWO PATHS</a:t>
            </a:r>
          </a:p>
        </p:txBody>
      </p:sp>
      <p:sp>
        <p:nvSpPr>
          <p:cNvPr id="3" name="Rectangle 2"/>
          <p:cNvSpPr/>
          <p:nvPr/>
        </p:nvSpPr>
        <p:spPr>
          <a:xfrm>
            <a:off x="1311067" y="9197741"/>
            <a:ext cx="9914943" cy="4779578"/>
          </a:xfrm>
          <a:prstGeom prst="rect">
            <a:avLst/>
          </a:prstGeom>
        </p:spPr>
        <p:txBody>
          <a:bodyPr wrap="square">
            <a:spAutoFit/>
          </a:bodyPr>
          <a:lstStyle/>
          <a:p>
            <a:pPr>
              <a:lnSpc>
                <a:spcPct val="150000"/>
              </a:lnSpc>
            </a:pPr>
            <a:r>
              <a:rPr lang="en-US" sz="2800" dirty="0">
                <a:latin typeface="Arial" panose="020B0604020202020204" pitchFamily="34" charset="0"/>
                <a:cs typeface="Arial" panose="020B0604020202020204" pitchFamily="34" charset="0"/>
              </a:rPr>
              <a:t>The two purple rows symbolize two paths or two vessels travelling down the same river.</a:t>
            </a:r>
          </a:p>
          <a:p>
            <a:pPr>
              <a:lnSpc>
                <a:spcPct val="150000"/>
              </a:lnSpc>
            </a:pPr>
            <a:endParaRPr lang="en-US" sz="2800" dirty="0">
              <a:latin typeface="Arial" panose="020B0604020202020204" pitchFamily="34" charset="0"/>
              <a:cs typeface="Arial" panose="020B0604020202020204" pitchFamily="34" charset="0"/>
            </a:endParaRPr>
          </a:p>
          <a:p>
            <a:pPr>
              <a:lnSpc>
                <a:spcPct val="150000"/>
              </a:lnSpc>
            </a:pPr>
            <a:r>
              <a:rPr lang="en-US" sz="2800" dirty="0">
                <a:latin typeface="Arial" panose="020B0604020202020204" pitchFamily="34" charset="0"/>
                <a:cs typeface="Arial" panose="020B0604020202020204" pitchFamily="34" charset="0"/>
              </a:rPr>
              <a:t>One row symbolizes the Indigenous people with their laws and customs, while the other row symbolizes the Europeans with their laws and customs.  </a:t>
            </a:r>
          </a:p>
          <a:p>
            <a:pPr>
              <a:lnSpc>
                <a:spcPct val="150000"/>
              </a:lnSpc>
            </a:pPr>
            <a:endParaRPr lang="en-US" sz="4000" dirty="0">
              <a:latin typeface="Arial" panose="020B0604020202020204" pitchFamily="34" charset="0"/>
              <a:cs typeface="Arial" panose="020B0604020202020204" pitchFamily="34" charset="0"/>
            </a:endParaRPr>
          </a:p>
        </p:txBody>
      </p:sp>
      <p:pic>
        <p:nvPicPr>
          <p:cNvPr id="8" name="Picture Placeholder 7" descr="IMG_3354.jpg"/>
          <p:cNvPicPr>
            <a:picLocks noGrp="1" noChangeAspect="1"/>
          </p:cNvPicPr>
          <p:nvPr>
            <p:ph type="pic" sz="quarter" idx="11"/>
          </p:nvPr>
        </p:nvPicPr>
        <p:blipFill>
          <a:blip r:embed="rId3" cstate="print">
            <a:extLst>
              <a:ext uri="{28A0092B-C50C-407E-A947-70E740481C1C}">
                <a14:useLocalDpi xmlns:a14="http://schemas.microsoft.com/office/drawing/2010/main"/>
              </a:ext>
            </a:extLst>
          </a:blip>
          <a:srcRect/>
          <a:stretch>
            <a:fillRect/>
          </a:stretch>
        </p:blipFill>
        <p:spPr>
          <a:xfrm flipH="1">
            <a:off x="12188825" y="6858000"/>
            <a:ext cx="12188825" cy="6858000"/>
          </a:xfrm>
          <a:prstGeom prst="rect">
            <a:avLst/>
          </a:prstGeom>
          <a:noFill/>
          <a:ln>
            <a:noFill/>
          </a:ln>
        </p:spPr>
      </p:pic>
      <p:sp>
        <p:nvSpPr>
          <p:cNvPr id="10" name="TextBox 9"/>
          <p:cNvSpPr txBox="1"/>
          <p:nvPr/>
        </p:nvSpPr>
        <p:spPr>
          <a:xfrm>
            <a:off x="131187" y="140935"/>
            <a:ext cx="9155537" cy="400110"/>
          </a:xfrm>
          <a:prstGeom prst="rect">
            <a:avLst/>
          </a:prstGeom>
          <a:noFill/>
        </p:spPr>
        <p:txBody>
          <a:bodyPr wrap="square" rtlCol="0">
            <a:spAutoFit/>
          </a:bodyPr>
          <a:lstStyle/>
          <a:p>
            <a:r>
              <a:rPr lang="en-US" sz="2000" i="1" dirty="0">
                <a:solidFill>
                  <a:srgbClr val="FFFFFF"/>
                </a:solidFill>
                <a:latin typeface="Arial"/>
                <a:cs typeface="Arial"/>
              </a:rPr>
              <a:t>Quahog beads are strung together then woven into belts. </a:t>
            </a:r>
            <a:endParaRPr lang="en-GB" sz="2000" i="1" dirty="0">
              <a:solidFill>
                <a:srgbClr val="FFFFFF"/>
              </a:solidFill>
              <a:latin typeface="Arial"/>
              <a:cs typeface="Arial"/>
            </a:endParaRPr>
          </a:p>
        </p:txBody>
      </p:sp>
      <p:sp>
        <p:nvSpPr>
          <p:cNvPr id="11" name="TextBox 10"/>
          <p:cNvSpPr txBox="1"/>
          <p:nvPr/>
        </p:nvSpPr>
        <p:spPr>
          <a:xfrm>
            <a:off x="12489070" y="7118454"/>
            <a:ext cx="6162721" cy="400110"/>
          </a:xfrm>
          <a:prstGeom prst="rect">
            <a:avLst/>
          </a:prstGeom>
          <a:noFill/>
        </p:spPr>
        <p:txBody>
          <a:bodyPr wrap="square" rtlCol="0">
            <a:spAutoFit/>
          </a:bodyPr>
          <a:lstStyle/>
          <a:p>
            <a:r>
              <a:rPr lang="en-US" sz="2000" i="1" dirty="0">
                <a:solidFill>
                  <a:srgbClr val="FFFFFF"/>
                </a:solidFill>
                <a:latin typeface="Arial"/>
                <a:cs typeface="Arial"/>
              </a:rPr>
              <a:t>Wampum beads are made from quahog shells </a:t>
            </a:r>
            <a:endParaRPr lang="en-GB" sz="2000" i="1" dirty="0">
              <a:solidFill>
                <a:srgbClr val="FFFFFF"/>
              </a:solidFill>
              <a:latin typeface="Arial"/>
              <a:cs typeface="Arial"/>
            </a:endParaRPr>
          </a:p>
        </p:txBody>
      </p:sp>
      <p:pic>
        <p:nvPicPr>
          <p:cNvPr id="13" name="Picture Placeholder 12">
            <a:extLst>
              <a:ext uri="{FF2B5EF4-FFF2-40B4-BE49-F238E27FC236}">
                <a16:creationId xmlns:a16="http://schemas.microsoft.com/office/drawing/2014/main" id="{75908A74-37A4-CD4A-A001-1B23EC8F46A3}"/>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13" r="13"/>
          <a:stretch>
            <a:fillRect/>
          </a:stretch>
        </p:blipFill>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2"/>
          <p:cNvSpPr txBox="1">
            <a:spLocks noChangeArrowheads="1"/>
          </p:cNvSpPr>
          <p:nvPr/>
        </p:nvSpPr>
        <p:spPr bwMode="auto">
          <a:xfrm>
            <a:off x="932782" y="3369682"/>
            <a:ext cx="11892120"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7200" dirty="0">
                <a:solidFill>
                  <a:srgbClr val="1A6BAD"/>
                </a:solidFill>
                <a:latin typeface="Arial" panose="020B0604020202020204" pitchFamily="34" charset="0"/>
                <a:cs typeface="Arial" panose="020B0604020202020204" pitchFamily="34" charset="0"/>
              </a:rPr>
              <a:t>THE PRINCIPLES OF </a:t>
            </a:r>
          </a:p>
          <a:p>
            <a:pPr algn="ctr" eaLnBrk="1" hangingPunct="1"/>
            <a:r>
              <a:rPr lang="en-US" sz="7200" dirty="0">
                <a:solidFill>
                  <a:srgbClr val="1A6BAD"/>
                </a:solidFill>
                <a:latin typeface="Arial" panose="020B0604020202020204" pitchFamily="34" charset="0"/>
                <a:cs typeface="Arial" panose="020B0604020202020204" pitchFamily="34" charset="0"/>
              </a:rPr>
              <a:t>TWO ROWS</a:t>
            </a:r>
          </a:p>
        </p:txBody>
      </p:sp>
      <p:sp>
        <p:nvSpPr>
          <p:cNvPr id="10" name="TextBox 9"/>
          <p:cNvSpPr txBox="1"/>
          <p:nvPr/>
        </p:nvSpPr>
        <p:spPr>
          <a:xfrm>
            <a:off x="2080085" y="3031128"/>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WAMPUM BELT TEACHINGS</a:t>
            </a:r>
          </a:p>
        </p:txBody>
      </p:sp>
      <p:sp>
        <p:nvSpPr>
          <p:cNvPr id="2" name="Rectangle 1"/>
          <p:cNvSpPr/>
          <p:nvPr/>
        </p:nvSpPr>
        <p:spPr>
          <a:xfrm>
            <a:off x="1765119" y="7049648"/>
            <a:ext cx="9953050" cy="5829416"/>
          </a:xfrm>
          <a:prstGeom prst="rect">
            <a:avLst/>
          </a:prstGeom>
        </p:spPr>
        <p:txBody>
          <a:bodyPr wrap="square">
            <a:spAutoFit/>
          </a:bodyPr>
          <a:lstStyle/>
          <a:p>
            <a:pPr>
              <a:lnSpc>
                <a:spcPct val="150000"/>
              </a:lnSpc>
            </a:pPr>
            <a:r>
              <a:rPr lang="en-US" sz="2800" dirty="0">
                <a:latin typeface="Arial" panose="020B0604020202020204" pitchFamily="34" charset="0"/>
                <a:cs typeface="Arial" panose="020B0604020202020204" pitchFamily="34" charset="0"/>
              </a:rPr>
              <a:t>As nations move together side-by-side on the River of Life, they are to avoid overlapping or interfering with one another.</a:t>
            </a:r>
          </a:p>
          <a:p>
            <a:pPr>
              <a:lnSpc>
                <a:spcPct val="150000"/>
              </a:lnSpc>
            </a:pPr>
            <a:endParaRPr lang="en-US" sz="2800" dirty="0">
              <a:latin typeface="Arial" panose="020B0604020202020204" pitchFamily="34" charset="0"/>
              <a:cs typeface="Arial" panose="020B0604020202020204" pitchFamily="34" charset="0"/>
            </a:endParaRPr>
          </a:p>
          <a:p>
            <a:pPr>
              <a:lnSpc>
                <a:spcPct val="150000"/>
              </a:lnSpc>
            </a:pPr>
            <a:r>
              <a:rPr lang="en-US" sz="2800" dirty="0">
                <a:latin typeface="Arial" panose="020B0604020202020204" pitchFamily="34" charset="0"/>
                <a:cs typeface="Arial" panose="020B0604020202020204" pitchFamily="34" charset="0"/>
              </a:rPr>
              <a:t>The principles of the two rows were consistently </a:t>
            </a:r>
          </a:p>
          <a:p>
            <a:pPr>
              <a:lnSpc>
                <a:spcPct val="150000"/>
              </a:lnSpc>
            </a:pPr>
            <a:r>
              <a:rPr lang="en-US" sz="2800" dirty="0">
                <a:latin typeface="Arial" panose="020B0604020202020204" pitchFamily="34" charset="0"/>
                <a:cs typeface="Arial" panose="020B0604020202020204" pitchFamily="34" charset="0"/>
              </a:rPr>
              <a:t>restated by </a:t>
            </a:r>
            <a:r>
              <a:rPr lang="en-US" sz="2800" dirty="0" err="1">
                <a:latin typeface="Arial" panose="020B0604020202020204" pitchFamily="34" charset="0"/>
                <a:cs typeface="Arial" panose="020B0604020202020204" pitchFamily="34" charset="0"/>
              </a:rPr>
              <a:t>Haudenosaunee</a:t>
            </a:r>
            <a:r>
              <a:rPr lang="en-US" sz="2800" dirty="0">
                <a:latin typeface="Arial" panose="020B0604020202020204" pitchFamily="34" charset="0"/>
                <a:cs typeface="Arial" panose="020B0604020202020204" pitchFamily="34" charset="0"/>
              </a:rPr>
              <a:t> spokespeople and were extended to relationships with the French, British, and Americans under the framework of the Silver Covenant Chain agreements. </a:t>
            </a:r>
          </a:p>
          <a:p>
            <a:pPr>
              <a:lnSpc>
                <a:spcPct val="150000"/>
              </a:lnSpc>
            </a:pPr>
            <a:endParaRPr lang="en-US" sz="2800" dirty="0">
              <a:latin typeface="Arial" panose="020B0604020202020204" pitchFamily="34" charset="0"/>
              <a:cs typeface="Arial" panose="020B0604020202020204" pitchFamily="34" charset="0"/>
            </a:endParaRPr>
          </a:p>
        </p:txBody>
      </p:sp>
      <p:pic>
        <p:nvPicPr>
          <p:cNvPr id="13" name="Picture Placeholder 12" descr="Wampum-007.jpg"/>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a:stretch/>
        </p:blipFill>
        <p:spPr>
          <a:xfrm>
            <a:off x="12824902" y="0"/>
            <a:ext cx="11578148" cy="13716000"/>
          </a:xfrm>
        </p:spPr>
      </p:pic>
      <p:sp>
        <p:nvSpPr>
          <p:cNvPr id="6" name="TextBox 5"/>
          <p:cNvSpPr txBox="1"/>
          <p:nvPr/>
        </p:nvSpPr>
        <p:spPr>
          <a:xfrm>
            <a:off x="13056541" y="13207810"/>
            <a:ext cx="6162721" cy="400110"/>
          </a:xfrm>
          <a:prstGeom prst="rect">
            <a:avLst/>
          </a:prstGeom>
          <a:noFill/>
        </p:spPr>
        <p:txBody>
          <a:bodyPr wrap="square" rtlCol="0">
            <a:spAutoFit/>
          </a:bodyPr>
          <a:lstStyle/>
          <a:p>
            <a:r>
              <a:rPr lang="en-GB" sz="2000" dirty="0">
                <a:solidFill>
                  <a:srgbClr val="FFFFFF"/>
                </a:solidFill>
                <a:latin typeface="Arial"/>
                <a:cs typeface="Arial"/>
              </a:rPr>
              <a:t>The two row wampum belt</a:t>
            </a:r>
          </a:p>
        </p:txBody>
      </p:sp>
    </p:spTree>
    <p:extLst>
      <p:ext uri="{BB962C8B-B14F-4D97-AF65-F5344CB8AC3E}">
        <p14:creationId xmlns:p14="http://schemas.microsoft.com/office/powerpoint/2010/main" val="1283348260"/>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0D30CFDD-557C-7644-9597-BB0186DCEB3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3" r="13"/>
          <a:stretch>
            <a:fillRect/>
          </a:stretch>
        </p:blipFill>
        <p:spPr/>
      </p:pic>
      <p:sp>
        <p:nvSpPr>
          <p:cNvPr id="16" name="Rectangle 15"/>
          <p:cNvSpPr/>
          <p:nvPr/>
        </p:nvSpPr>
        <p:spPr>
          <a:xfrm>
            <a:off x="0" y="0"/>
            <a:ext cx="24377650" cy="13716000"/>
          </a:xfrm>
          <a:prstGeom prst="rect">
            <a:avLst/>
          </a:prstGeom>
          <a:solidFill>
            <a:srgbClr val="00000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4800" dirty="0">
              <a:solidFill>
                <a:srgbClr val="FFFFFF"/>
              </a:solidFill>
              <a:latin typeface="Montserrat Light" charset="0"/>
              <a:ea typeface="ＭＳ Ｐゴシック" charset="0"/>
            </a:endParaRPr>
          </a:p>
        </p:txBody>
      </p:sp>
      <p:sp>
        <p:nvSpPr>
          <p:cNvPr id="8" name="TextBox 7"/>
          <p:cNvSpPr txBox="1"/>
          <p:nvPr/>
        </p:nvSpPr>
        <p:spPr>
          <a:xfrm>
            <a:off x="763189" y="2496803"/>
            <a:ext cx="9977477" cy="7171194"/>
          </a:xfrm>
          <a:prstGeom prst="rect">
            <a:avLst/>
          </a:prstGeom>
          <a:noFill/>
        </p:spPr>
        <p:txBody>
          <a:bodyPr wrap="square">
            <a:spAutoFit/>
          </a:bodyPr>
          <a:lstStyle>
            <a:lvl1pPr>
              <a:defRPr sz="3600">
                <a:solidFill>
                  <a:schemeClr val="tx1"/>
                </a:solidFill>
                <a:latin typeface="Lato Light" charset="0"/>
                <a:ea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fontAlgn="base">
              <a:spcBef>
                <a:spcPct val="0"/>
              </a:spcBef>
              <a:spcAft>
                <a:spcPct val="0"/>
              </a:spcAft>
              <a:defRPr sz="3600">
                <a:solidFill>
                  <a:schemeClr val="tx1"/>
                </a:solidFill>
                <a:latin typeface="Lato Light" charset="0"/>
                <a:ea typeface="ＭＳ Ｐゴシック" charset="0"/>
              </a:defRPr>
            </a:lvl6pPr>
            <a:lvl7pPr marL="2971800" indent="-228600" defTabSz="1827213" fontAlgn="base">
              <a:spcBef>
                <a:spcPct val="0"/>
              </a:spcBef>
              <a:spcAft>
                <a:spcPct val="0"/>
              </a:spcAft>
              <a:defRPr sz="3600">
                <a:solidFill>
                  <a:schemeClr val="tx1"/>
                </a:solidFill>
                <a:latin typeface="Lato Light" charset="0"/>
                <a:ea typeface="ＭＳ Ｐゴシック" charset="0"/>
              </a:defRPr>
            </a:lvl7pPr>
            <a:lvl8pPr marL="3429000" indent="-228600" defTabSz="1827213" fontAlgn="base">
              <a:spcBef>
                <a:spcPct val="0"/>
              </a:spcBef>
              <a:spcAft>
                <a:spcPct val="0"/>
              </a:spcAft>
              <a:defRPr sz="3600">
                <a:solidFill>
                  <a:schemeClr val="tx1"/>
                </a:solidFill>
                <a:latin typeface="Lato Light" charset="0"/>
                <a:ea typeface="ＭＳ Ｐゴシック" charset="0"/>
              </a:defRPr>
            </a:lvl8pPr>
            <a:lvl9pPr marL="3886200" indent="-228600" defTabSz="1827213" fontAlgn="base">
              <a:spcBef>
                <a:spcPct val="0"/>
              </a:spcBef>
              <a:spcAft>
                <a:spcPct val="0"/>
              </a:spcAft>
              <a:defRPr sz="3600">
                <a:solidFill>
                  <a:schemeClr val="tx1"/>
                </a:solidFill>
                <a:latin typeface="Lato Light" charset="0"/>
                <a:ea typeface="ＭＳ Ｐゴシック" charset="0"/>
              </a:defRPr>
            </a:lvl9pPr>
          </a:lstStyle>
          <a:p>
            <a:pPr eaLnBrk="1" hangingPunct="1"/>
            <a:r>
              <a:rPr lang="en-US" sz="11500" b="1" dirty="0">
                <a:solidFill>
                  <a:schemeClr val="bg1"/>
                </a:solidFill>
                <a:latin typeface="Arial" panose="020B0604020202020204" pitchFamily="34" charset="0"/>
                <a:cs typeface="Arial" panose="020B0604020202020204" pitchFamily="34" charset="0"/>
              </a:rPr>
              <a:t>THE TWO ROWS AGREEMENT IS FOREVER</a:t>
            </a:r>
          </a:p>
        </p:txBody>
      </p:sp>
      <p:sp>
        <p:nvSpPr>
          <p:cNvPr id="9" name="TextBox 8"/>
          <p:cNvSpPr txBox="1"/>
          <p:nvPr/>
        </p:nvSpPr>
        <p:spPr>
          <a:xfrm>
            <a:off x="763188" y="9698869"/>
            <a:ext cx="9610959" cy="1846659"/>
          </a:xfrm>
          <a:prstGeom prst="rect">
            <a:avLst/>
          </a:prstGeom>
          <a:noFill/>
        </p:spPr>
        <p:txBody>
          <a:bodyPr wrap="square">
            <a:spAutoFit/>
          </a:bodyPr>
          <a:lstStyle/>
          <a:p>
            <a:r>
              <a:rPr lang="en-US" sz="2400" dirty="0">
                <a:solidFill>
                  <a:schemeClr val="bg1"/>
                </a:solidFill>
                <a:latin typeface="Arial" panose="020B0604020202020204" pitchFamily="34" charset="0"/>
                <a:cs typeface="Arial" panose="020B0604020202020204" pitchFamily="34" charset="0"/>
              </a:rPr>
              <a:t> It was understood by the </a:t>
            </a:r>
            <a:r>
              <a:rPr lang="en-US" sz="2400" dirty="0" err="1">
                <a:solidFill>
                  <a:schemeClr val="bg1"/>
                </a:solidFill>
                <a:latin typeface="Arial" panose="020B0604020202020204" pitchFamily="34" charset="0"/>
                <a:cs typeface="Arial" panose="020B0604020202020204" pitchFamily="34" charset="0"/>
              </a:rPr>
              <a:t>Haudenosaunee</a:t>
            </a:r>
            <a:r>
              <a:rPr lang="en-US" sz="2400" dirty="0">
                <a:solidFill>
                  <a:schemeClr val="bg1"/>
                </a:solidFill>
                <a:latin typeface="Arial" panose="020B0604020202020204" pitchFamily="34" charset="0"/>
                <a:cs typeface="Arial" panose="020B0604020202020204" pitchFamily="34" charset="0"/>
              </a:rPr>
              <a:t> that the Two Row agreement would last forever, that is, “as long as the grass is green, as long as the water flows downhill, and as long as the sun rises in the east and sets in the west.”</a:t>
            </a:r>
          </a:p>
          <a:p>
            <a:pPr defTabSz="1828434" eaLnBrk="1" fontAlgn="auto" hangingPunct="1">
              <a:spcBef>
                <a:spcPts val="0"/>
              </a:spcBef>
              <a:spcAft>
                <a:spcPts val="0"/>
              </a:spcAft>
              <a:defRPr/>
            </a:pPr>
            <a:r>
              <a:rPr lang="en-US" sz="1800" spc="1200" dirty="0">
                <a:solidFill>
                  <a:schemeClr val="bg1"/>
                </a:solidFill>
                <a:latin typeface="Arial" panose="020B0604020202020204" pitchFamily="34" charset="0"/>
                <a:ea typeface="Montserrat" charset="0"/>
                <a:cs typeface="Arial" panose="020B0604020202020204" pitchFamily="34" charset="0"/>
              </a:rPr>
              <a:t> </a:t>
            </a: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Default Theme">
  <a:themeElements>
    <a:clrScheme name="Ghost 1">
      <a:dk1>
        <a:srgbClr val="7F7F7F"/>
      </a:dk1>
      <a:lt1>
        <a:srgbClr val="FFFFFF"/>
      </a:lt1>
      <a:dk2>
        <a:srgbClr val="000000"/>
      </a:dk2>
      <a:lt2>
        <a:srgbClr val="FFFFFF"/>
      </a:lt2>
      <a:accent1>
        <a:srgbClr val="000000"/>
      </a:accent1>
      <a:accent2>
        <a:srgbClr val="B0B1B3"/>
      </a:accent2>
      <a:accent3>
        <a:srgbClr val="000000"/>
      </a:accent3>
      <a:accent4>
        <a:srgbClr val="91969B"/>
      </a:accent4>
      <a:accent5>
        <a:srgbClr val="4B5050"/>
      </a:accent5>
      <a:accent6>
        <a:srgbClr val="91969B"/>
      </a:accent6>
      <a:hlink>
        <a:srgbClr val="4B5050"/>
      </a:hlink>
      <a:folHlink>
        <a:srgbClr val="19BB9B"/>
      </a:folHlink>
    </a:clrScheme>
    <a:fontScheme name="Custom 1">
      <a:majorFont>
        <a:latin typeface="Lato"/>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34309</TotalTime>
  <Words>980</Words>
  <Application>Microsoft Office PowerPoint</Application>
  <PresentationFormat>Custom</PresentationFormat>
  <Paragraphs>97</Paragraphs>
  <Slides>12</Slides>
  <Notes>12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12</vt:i4>
      </vt:variant>
    </vt:vector>
  </HeadingPairs>
  <TitlesOfParts>
    <vt:vector size="23" baseType="lpstr">
      <vt:lpstr>ＭＳ Ｐゴシック</vt:lpstr>
      <vt:lpstr>Arial</vt:lpstr>
      <vt:lpstr>Calibri</vt:lpstr>
      <vt:lpstr>Calibri Light</vt:lpstr>
      <vt:lpstr>Georgia</vt:lpstr>
      <vt:lpstr>Lato Light</vt:lpstr>
      <vt:lpstr>Montserrat</vt:lpstr>
      <vt:lpstr>Montserrat Hairline</vt:lpstr>
      <vt:lpstr>Montserrat Light</vt:lpstr>
      <vt:lpstr>Source Sans Pro</vt:lpstr>
      <vt:lpstr>Default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Slidepro Co.</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Ghost PowerPoint Template</dc:title>
  <dc:subject/>
  <dc:creator>Slidepro Design</dc:creator>
  <cp:keywords/>
  <dc:description/>
  <cp:lastModifiedBy>Powers, Gary  (ASD-N)</cp:lastModifiedBy>
  <cp:revision>6491</cp:revision>
  <cp:lastPrinted>2018-12-06T14:03:14Z</cp:lastPrinted>
  <dcterms:created xsi:type="dcterms:W3CDTF">2014-11-12T21:47:38Z</dcterms:created>
  <dcterms:modified xsi:type="dcterms:W3CDTF">2018-12-06T15:26:12Z</dcterms:modified>
  <cp:category/>
</cp:coreProperties>
</file>