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F28F-94D1-4E43-92A4-1AE333A3852A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B567-CF68-405F-941F-E8FC713BE6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558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F28F-94D1-4E43-92A4-1AE333A3852A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B567-CF68-405F-941F-E8FC713BE6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148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F28F-94D1-4E43-92A4-1AE333A3852A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B567-CF68-405F-941F-E8FC713BE6E0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732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F28F-94D1-4E43-92A4-1AE333A3852A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B567-CF68-405F-941F-E8FC713BE6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9675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F28F-94D1-4E43-92A4-1AE333A3852A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B567-CF68-405F-941F-E8FC713BE6E0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507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F28F-94D1-4E43-92A4-1AE333A3852A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B567-CF68-405F-941F-E8FC713BE6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9744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F28F-94D1-4E43-92A4-1AE333A3852A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B567-CF68-405F-941F-E8FC713BE6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9410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F28F-94D1-4E43-92A4-1AE333A3852A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B567-CF68-405F-941F-E8FC713BE6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882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F28F-94D1-4E43-92A4-1AE333A3852A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B567-CF68-405F-941F-E8FC713BE6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3836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F28F-94D1-4E43-92A4-1AE333A3852A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B567-CF68-405F-941F-E8FC713BE6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326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F28F-94D1-4E43-92A4-1AE333A3852A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B567-CF68-405F-941F-E8FC713BE6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267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F28F-94D1-4E43-92A4-1AE333A3852A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B567-CF68-405F-941F-E8FC713BE6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426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F28F-94D1-4E43-92A4-1AE333A3852A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B567-CF68-405F-941F-E8FC713BE6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627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F28F-94D1-4E43-92A4-1AE333A3852A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B567-CF68-405F-941F-E8FC713BE6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470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F28F-94D1-4E43-92A4-1AE333A3852A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B567-CF68-405F-941F-E8FC713BE6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334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F28F-94D1-4E43-92A4-1AE333A3852A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B567-CF68-405F-941F-E8FC713BE6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459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5F28F-94D1-4E43-92A4-1AE333A3852A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2CB567-CF68-405F-941F-E8FC713BE6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779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L’écriture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542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Questions (page 112)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fr-CA" dirty="0" smtClean="0"/>
              <a:t>Qu’est-ce qui aurait pu influencer l’écriture chez les Égyptiens? </a:t>
            </a:r>
          </a:p>
          <a:p>
            <a:pPr>
              <a:buAutoNum type="arabicPeriod"/>
            </a:pPr>
            <a:r>
              <a:rPr lang="fr-CA" dirty="0" smtClean="0"/>
              <a:t>Quel est le nom de l’écriture qui se développe en Égypte? </a:t>
            </a:r>
          </a:p>
          <a:p>
            <a:pPr>
              <a:buAutoNum type="arabicPeriod"/>
            </a:pPr>
            <a:r>
              <a:rPr lang="fr-CA" dirty="0" smtClean="0"/>
              <a:t>Qu’est-ce qu’on écrivait à cette époque? </a:t>
            </a:r>
          </a:p>
          <a:p>
            <a:pPr>
              <a:buAutoNum type="arabicPeriod"/>
            </a:pPr>
            <a:r>
              <a:rPr lang="fr-CA" dirty="0" smtClean="0"/>
              <a:t>Qui enseignait l’écriture aux enfants? </a:t>
            </a:r>
          </a:p>
          <a:p>
            <a:pPr>
              <a:buAutoNum type="arabicPeriod"/>
            </a:pPr>
            <a:r>
              <a:rPr lang="fr-CA" dirty="0" smtClean="0"/>
              <a:t>Qui avait accès à l’apprentissage de l’écriture? </a:t>
            </a:r>
          </a:p>
          <a:p>
            <a:pPr>
              <a:buAutoNum type="arabicPeriod"/>
            </a:pPr>
            <a:endParaRPr lang="fr-CA" dirty="0" smtClean="0"/>
          </a:p>
          <a:p>
            <a:pPr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9595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contributions de la civilisation égyptienne (pages 112-113)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En mathématique</a:t>
            </a:r>
          </a:p>
          <a:p>
            <a:pPr lvl="1"/>
            <a:r>
              <a:rPr lang="fr-CA" dirty="0" smtClean="0"/>
              <a:t>Ils utilisent le système décimal.</a:t>
            </a:r>
          </a:p>
          <a:p>
            <a:pPr lvl="1"/>
            <a:r>
              <a:rPr lang="fr-CA" dirty="0" smtClean="0"/>
              <a:t>Ils enseignent les multiplications et les divisions.</a:t>
            </a:r>
          </a:p>
          <a:p>
            <a:pPr lvl="1"/>
            <a:r>
              <a:rPr lang="fr-CA" dirty="0" smtClean="0"/>
              <a:t>Ils ont découvert les formules pour calculer le périmètre et la surface de plusieurs formes.  </a:t>
            </a:r>
          </a:p>
          <a:p>
            <a:r>
              <a:rPr lang="fr-CA" dirty="0" smtClean="0"/>
              <a:t>Le calendrier</a:t>
            </a:r>
          </a:p>
          <a:p>
            <a:pPr lvl="1"/>
            <a:r>
              <a:rPr lang="fr-CA" dirty="0" smtClean="0"/>
              <a:t>365 jours</a:t>
            </a:r>
          </a:p>
          <a:p>
            <a:pPr lvl="1"/>
            <a:r>
              <a:rPr lang="fr-CA" dirty="0" smtClean="0"/>
              <a:t>12 mois </a:t>
            </a:r>
          </a:p>
          <a:p>
            <a:pPr lvl="1"/>
            <a:r>
              <a:rPr lang="fr-CA" dirty="0" smtClean="0"/>
              <a:t>24 heures</a:t>
            </a:r>
          </a:p>
          <a:p>
            <a:r>
              <a:rPr lang="fr-CA" dirty="0" smtClean="0"/>
              <a:t>La paperasse: Ils enregistraient beaucoup d’information à l’écrit </a:t>
            </a:r>
          </a:p>
          <a:p>
            <a:r>
              <a:rPr lang="fr-CA" smtClean="0"/>
              <a:t>Les premières grèves </a:t>
            </a:r>
            <a:r>
              <a:rPr lang="fr-CA" dirty="0" smtClean="0"/>
              <a:t>de l’histoire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058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113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L’écriture</vt:lpstr>
      <vt:lpstr>Questions (page 112)</vt:lpstr>
      <vt:lpstr>Les contributions de la civilisation égyptienne (pages 112-113)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L’écriture</dc:title>
  <dc:creator>Richard, Guylaine (ASD-N)</dc:creator>
  <cp:lastModifiedBy>Richard, Guylaine (ASD-N)</cp:lastModifiedBy>
  <cp:revision>2</cp:revision>
  <dcterms:created xsi:type="dcterms:W3CDTF">2017-10-30T18:05:43Z</dcterms:created>
  <dcterms:modified xsi:type="dcterms:W3CDTF">2017-10-30T18:15:29Z</dcterms:modified>
</cp:coreProperties>
</file>