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4855-4FCC-405D-A12F-87863BA83F4D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AC41-AABC-4EC0-BF67-CA4031E0E5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9992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4855-4FCC-405D-A12F-87863BA83F4D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AC41-AABC-4EC0-BF67-CA4031E0E5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250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4855-4FCC-405D-A12F-87863BA83F4D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AC41-AABC-4EC0-BF67-CA4031E0E5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9791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4855-4FCC-405D-A12F-87863BA83F4D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AC41-AABC-4EC0-BF67-CA4031E0E5C9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1403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4855-4FCC-405D-A12F-87863BA83F4D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AC41-AABC-4EC0-BF67-CA4031E0E5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6043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4855-4FCC-405D-A12F-87863BA83F4D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AC41-AABC-4EC0-BF67-CA4031E0E5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4841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4855-4FCC-405D-A12F-87863BA83F4D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AC41-AABC-4EC0-BF67-CA4031E0E5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2017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4855-4FCC-405D-A12F-87863BA83F4D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AC41-AABC-4EC0-BF67-CA4031E0E5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0191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4855-4FCC-405D-A12F-87863BA83F4D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AC41-AABC-4EC0-BF67-CA4031E0E5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137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4855-4FCC-405D-A12F-87863BA83F4D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AC41-AABC-4EC0-BF67-CA4031E0E5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415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4855-4FCC-405D-A12F-87863BA83F4D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AC41-AABC-4EC0-BF67-CA4031E0E5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6532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4855-4FCC-405D-A12F-87863BA83F4D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AC41-AABC-4EC0-BF67-CA4031E0E5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499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4855-4FCC-405D-A12F-87863BA83F4D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AC41-AABC-4EC0-BF67-CA4031E0E5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125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4855-4FCC-405D-A12F-87863BA83F4D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AC41-AABC-4EC0-BF67-CA4031E0E5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916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4855-4FCC-405D-A12F-87863BA83F4D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AC41-AABC-4EC0-BF67-CA4031E0E5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89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4855-4FCC-405D-A12F-87863BA83F4D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AC41-AABC-4EC0-BF67-CA4031E0E5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736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4855-4FCC-405D-A12F-87863BA83F4D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AC41-AABC-4EC0-BF67-CA4031E0E5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186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94855-4FCC-405D-A12F-87863BA83F4D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EAC41-AABC-4EC0-BF67-CA4031E0E5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23768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innovations technologiques en Mésopotamie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947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système d’irrigation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Afin qu’ils puissent prospérer, les Mésopotamiens doivent avoir de bonnes récoltes. </a:t>
            </a:r>
          </a:p>
          <a:p>
            <a:r>
              <a:rPr lang="fr-CA" sz="2800" dirty="0" smtClean="0"/>
              <a:t>Ainsi, ils creusent des canaux pour prévenir les sécheresses. </a:t>
            </a:r>
          </a:p>
          <a:p>
            <a:r>
              <a:rPr lang="fr-CA" sz="2800" dirty="0" smtClean="0"/>
              <a:t>Ils construisent des digues pour prévenir les inondations. </a:t>
            </a:r>
          </a:p>
          <a:p>
            <a:r>
              <a:rPr lang="fr-CA" sz="2800" dirty="0" smtClean="0"/>
              <a:t>De sorte, ils pourront cultiver un plus grand territoire.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99337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roue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CA" sz="2800" dirty="0" smtClean="0"/>
              <a:t>Le transport se faisait assez bien sur l’eau, mais il était difficile sur la terre. </a:t>
            </a:r>
          </a:p>
          <a:p>
            <a:r>
              <a:rPr lang="fr-CA" sz="2800" dirty="0" smtClean="0"/>
              <a:t>On devait porter les marchandises sur le dos ou la tête en voyageant le long de pistes étroites. </a:t>
            </a:r>
          </a:p>
          <a:p>
            <a:r>
              <a:rPr lang="fr-CA" sz="2800" dirty="0" smtClean="0"/>
              <a:t>On utilisait les ânes pour transporter la marchandise très </a:t>
            </a:r>
            <a:r>
              <a:rPr lang="fr-CA" sz="2800" dirty="0" smtClean="0"/>
              <a:t>lourde </a:t>
            </a:r>
            <a:r>
              <a:rPr lang="fr-CA" sz="2800" dirty="0" smtClean="0"/>
              <a:t>ou </a:t>
            </a:r>
            <a:r>
              <a:rPr lang="fr-CA" sz="2800" dirty="0" smtClean="0"/>
              <a:t>fragile. </a:t>
            </a:r>
            <a:endParaRPr lang="fr-CA" sz="2800" dirty="0" smtClean="0"/>
          </a:p>
          <a:p>
            <a:r>
              <a:rPr lang="fr-CA" sz="2800" dirty="0" smtClean="0"/>
              <a:t>Ce sont des paysans ou des artisans qui ont inventé la roue. Ils l’ont attaché sous un traineau à bœufs.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19199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Activité synthèse 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784537"/>
              </p:ext>
            </p:extLst>
          </p:nvPr>
        </p:nvGraphicFramePr>
        <p:xfrm>
          <a:off x="1103313" y="2052638"/>
          <a:ext cx="8947149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/>
                <a:gridCol w="2982383"/>
                <a:gridCol w="2982383"/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Besoins</a:t>
                      </a:r>
                      <a:r>
                        <a:rPr lang="fr-CA" baseline="0" dirty="0" smtClean="0"/>
                        <a:t> </a:t>
                      </a:r>
                      <a:r>
                        <a:rPr lang="fr-CA" baseline="0" dirty="0" smtClean="0"/>
                        <a:t>à combler (</a:t>
                      </a:r>
                      <a:r>
                        <a:rPr lang="fr-CA" baseline="0" dirty="0" smtClean="0"/>
                        <a:t>problèmes)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mtClean="0"/>
                        <a:t>Technique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mtClean="0"/>
                        <a:t>Conséquences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fr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Écriture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Système d’irrigation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A" smtClean="0"/>
                    </a:p>
                    <a:p>
                      <a:endParaRPr lang="fr-CA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Roue</a:t>
                      </a:r>
                      <a:r>
                        <a:rPr lang="fr-CA" baseline="0" dirty="0" smtClean="0"/>
                        <a:t>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45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103</TotalTime>
  <Words>139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Les innovations technologiques en Mésopotamie </vt:lpstr>
      <vt:lpstr>Le système d’irrigation </vt:lpstr>
      <vt:lpstr>La roue </vt:lpstr>
      <vt:lpstr>Activité synthèse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innovations technologiques en Mésopotamie</dc:title>
  <dc:creator>Richard, Guylaine (ASD-N)</dc:creator>
  <cp:lastModifiedBy>Richard, Guylaine (ASD-N)</cp:lastModifiedBy>
  <cp:revision>6</cp:revision>
  <dcterms:created xsi:type="dcterms:W3CDTF">2017-10-11T23:25:39Z</dcterms:created>
  <dcterms:modified xsi:type="dcterms:W3CDTF">2017-10-12T18:11:51Z</dcterms:modified>
</cp:coreProperties>
</file>