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6671-FC7D-486C-8992-DC8DACD20FA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D928B88-AFEC-4EF5-9716-BA6A11EC4D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6671-FC7D-486C-8992-DC8DACD20FA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8B88-AFEC-4EF5-9716-BA6A11EC4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6671-FC7D-486C-8992-DC8DACD20FA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8B88-AFEC-4EF5-9716-BA6A11EC4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6671-FC7D-486C-8992-DC8DACD20FA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8B88-AFEC-4EF5-9716-BA6A11EC4D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6671-FC7D-486C-8992-DC8DACD20FA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928B88-AFEC-4EF5-9716-BA6A11EC4D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6671-FC7D-486C-8992-DC8DACD20FA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8B88-AFEC-4EF5-9716-BA6A11EC4D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6671-FC7D-486C-8992-DC8DACD20FA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8B88-AFEC-4EF5-9716-BA6A11EC4D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6671-FC7D-486C-8992-DC8DACD20FA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8B88-AFEC-4EF5-9716-BA6A11EC4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6671-FC7D-486C-8992-DC8DACD20FA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8B88-AFEC-4EF5-9716-BA6A11EC4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6671-FC7D-486C-8992-DC8DACD20FA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8B88-AFEC-4EF5-9716-BA6A11EC4D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6671-FC7D-486C-8992-DC8DACD20FA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928B88-AFEC-4EF5-9716-BA6A11EC4D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2B6671-FC7D-486C-8992-DC8DACD20FA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D928B88-AFEC-4EF5-9716-BA6A11EC4D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Passé composé et imparfait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Les temps de verbe du récit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CA" dirty="0" smtClean="0"/>
              <a:t>- Ils (manger à l'imparfait) _______________________________________________ </a:t>
            </a:r>
            <a:br>
              <a:rPr lang="fr-CA" dirty="0" smtClean="0"/>
            </a:br>
            <a:r>
              <a:rPr lang="fr-CA" dirty="0" smtClean="0"/>
              <a:t>- Il (avoir au passé composé) _______________________________________________ </a:t>
            </a:r>
            <a:br>
              <a:rPr lang="fr-CA" dirty="0" smtClean="0"/>
            </a:br>
            <a:r>
              <a:rPr lang="fr-CA" dirty="0" smtClean="0"/>
              <a:t>- Tu (voir au passé composé) _______________________________________________</a:t>
            </a:r>
            <a:br>
              <a:rPr lang="fr-CA" dirty="0" smtClean="0"/>
            </a:br>
            <a:r>
              <a:rPr lang="fr-CA" dirty="0" smtClean="0"/>
              <a:t>- Nous (vivre au passé composé) ____________________________________________</a:t>
            </a:r>
            <a:br>
              <a:rPr lang="fr-CA" dirty="0" smtClean="0"/>
            </a:br>
            <a:r>
              <a:rPr lang="fr-CA" dirty="0" smtClean="0"/>
              <a:t>- Elle (prendre à l'imparfait) ______________________________________________ </a:t>
            </a:r>
            <a:br>
              <a:rPr lang="fr-CA" dirty="0" smtClean="0"/>
            </a:br>
            <a:r>
              <a:rPr lang="fr-CA" dirty="0" smtClean="0"/>
              <a:t>- Elles (revenir au passé composé) ___________________________________________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La chaleur nous </a:t>
            </a:r>
            <a:r>
              <a:rPr lang="fr-CA" b="1" dirty="0" smtClean="0"/>
              <a:t>accable</a:t>
            </a:r>
            <a:r>
              <a:rPr lang="fr-CA" dirty="0" smtClean="0"/>
              <a:t> : brûlé sur le pont et fatigué du mouvement, je </a:t>
            </a:r>
            <a:r>
              <a:rPr lang="fr-CA" b="1" dirty="0" smtClean="0"/>
              <a:t>décide</a:t>
            </a:r>
            <a:r>
              <a:rPr lang="fr-CA" dirty="0" smtClean="0"/>
              <a:t> de me baigner, et je me </a:t>
            </a:r>
            <a:r>
              <a:rPr lang="fr-CA" b="1" dirty="0" smtClean="0"/>
              <a:t>jette</a:t>
            </a:r>
            <a:r>
              <a:rPr lang="fr-CA" dirty="0" smtClean="0"/>
              <a:t> à la mer. Tout </a:t>
            </a:r>
            <a:r>
              <a:rPr lang="fr-CA" b="1" dirty="0" smtClean="0"/>
              <a:t>va</a:t>
            </a:r>
            <a:r>
              <a:rPr lang="fr-CA" dirty="0" smtClean="0"/>
              <a:t> d'abord à merveille, et plusieurs passagers </a:t>
            </a:r>
            <a:r>
              <a:rPr lang="fr-CA" b="1" dirty="0" smtClean="0"/>
              <a:t>m'imitent</a:t>
            </a:r>
            <a:r>
              <a:rPr lang="fr-CA" dirty="0" smtClean="0"/>
              <a:t>. Je </a:t>
            </a:r>
            <a:r>
              <a:rPr lang="fr-CA" b="1" dirty="0" smtClean="0"/>
              <a:t>nage</a:t>
            </a:r>
            <a:r>
              <a:rPr lang="fr-CA" dirty="0" smtClean="0"/>
              <a:t> sans regarder le vaisseau, mais quand je </a:t>
            </a:r>
            <a:r>
              <a:rPr lang="fr-CA" b="1" dirty="0" smtClean="0"/>
              <a:t>tourne</a:t>
            </a:r>
            <a:r>
              <a:rPr lang="fr-CA" dirty="0" smtClean="0"/>
              <a:t> la tête, je </a:t>
            </a:r>
            <a:r>
              <a:rPr lang="fr-CA" b="1" dirty="0" smtClean="0"/>
              <a:t>constate</a:t>
            </a:r>
            <a:r>
              <a:rPr lang="fr-CA" dirty="0" smtClean="0"/>
              <a:t> que le courant l'</a:t>
            </a:r>
            <a:r>
              <a:rPr lang="fr-CA" b="1" dirty="0" smtClean="0"/>
              <a:t>entraîne</a:t>
            </a:r>
            <a:r>
              <a:rPr lang="fr-CA" dirty="0" smtClean="0"/>
              <a:t> déjà loin. Le vent </a:t>
            </a:r>
            <a:r>
              <a:rPr lang="fr-CA" b="1" dirty="0" smtClean="0"/>
              <a:t>gonfle</a:t>
            </a:r>
            <a:r>
              <a:rPr lang="fr-CA" dirty="0" smtClean="0"/>
              <a:t> les voiles et je </a:t>
            </a:r>
            <a:r>
              <a:rPr lang="fr-CA" b="1" dirty="0" smtClean="0"/>
              <a:t>vois</a:t>
            </a:r>
            <a:r>
              <a:rPr lang="fr-CA" dirty="0" smtClean="0"/>
              <a:t> des gens qui me </a:t>
            </a:r>
            <a:r>
              <a:rPr lang="fr-CA" b="1" dirty="0" smtClean="0"/>
              <a:t>font</a:t>
            </a:r>
            <a:r>
              <a:rPr lang="fr-CA" dirty="0" smtClean="0"/>
              <a:t> signe. Je </a:t>
            </a:r>
            <a:r>
              <a:rPr lang="fr-CA" b="1" dirty="0" smtClean="0"/>
              <a:t>suis</a:t>
            </a:r>
            <a:r>
              <a:rPr lang="fr-CA" dirty="0" smtClean="0"/>
              <a:t> déjà bien loin !</a:t>
            </a:r>
            <a:endParaRPr lang="en-US" dirty="0" smtClean="0"/>
          </a:p>
          <a:p>
            <a:pPr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verbes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L’imparfait exprime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CA" dirty="0" smtClean="0"/>
              <a:t>Le passé composé exprime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/>
            <a:r>
              <a:rPr lang="fr-CA" dirty="0" smtClean="0"/>
              <a:t>Une répétition dans le passé </a:t>
            </a:r>
          </a:p>
          <a:p>
            <a:pPr marL="857250" lvl="1" indent="-457200"/>
            <a:r>
              <a:rPr lang="fr-CA" dirty="0" smtClean="0"/>
              <a:t>L’enfant tombait tout le temps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fr-CA" dirty="0" smtClean="0"/>
              <a:t>Quelque chose qui s’est produit dans le passé mais qui ne s’est pas répété</a:t>
            </a:r>
          </a:p>
          <a:p>
            <a:pPr lvl="1"/>
            <a:r>
              <a:rPr lang="fr-CA" dirty="0" smtClean="0"/>
              <a:t>L’enfant est tombé une seule fois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verbes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L’imparfait exprime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CA" dirty="0" smtClean="0"/>
              <a:t>Le passé composé exprime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/>
            <a:r>
              <a:rPr lang="fr-CA" dirty="0" smtClean="0"/>
              <a:t>Un fait en cours pendant qu’un autre événement se produit</a:t>
            </a:r>
          </a:p>
          <a:p>
            <a:pPr marL="857250" lvl="1" indent="-457200"/>
            <a:r>
              <a:rPr lang="fr-CA" i="1" dirty="0"/>
              <a:t>À l’arrivée du facteur, mon père travaillait déjà depuis trois heures.</a:t>
            </a:r>
            <a:endParaRPr lang="en-US" dirty="0"/>
          </a:p>
          <a:p>
            <a:pPr marL="857250" lvl="1" indent="-457200"/>
            <a:endParaRPr lang="fr-CA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 lvl="0"/>
            <a:r>
              <a:rPr lang="fr-CA" dirty="0"/>
              <a:t>Exprime se qui s’est produit et qui est terminé.</a:t>
            </a:r>
            <a:endParaRPr lang="en-US" dirty="0"/>
          </a:p>
          <a:p>
            <a:pPr lvl="1"/>
            <a:r>
              <a:rPr lang="fr-CA" i="1" dirty="0"/>
              <a:t>Ce jour-là, mon père </a:t>
            </a:r>
            <a:r>
              <a:rPr lang="fr-CA" b="1" i="1" dirty="0"/>
              <a:t>a travaillé</a:t>
            </a:r>
            <a:r>
              <a:rPr lang="fr-CA" i="1" dirty="0"/>
              <a:t> trois </a:t>
            </a:r>
            <a:r>
              <a:rPr lang="fr-CA" i="1" dirty="0" smtClean="0"/>
              <a:t>heures.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verbes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L’imparfait exprime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CA" dirty="0" smtClean="0"/>
              <a:t>Le passé composé exprime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lvl="0" indent="-457200"/>
            <a:r>
              <a:rPr lang="fr-CA" dirty="0"/>
              <a:t>Une répétition dans le passé</a:t>
            </a:r>
            <a:endParaRPr lang="en-US" dirty="0"/>
          </a:p>
          <a:p>
            <a:pPr lvl="1"/>
            <a:r>
              <a:rPr lang="fr-CA" i="1" dirty="0" smtClean="0"/>
              <a:t>Il </a:t>
            </a:r>
            <a:r>
              <a:rPr lang="fr-CA" i="1" dirty="0"/>
              <a:t>se peignait à tous les matins</a:t>
            </a:r>
            <a:endParaRPr lang="en-US" dirty="0"/>
          </a:p>
          <a:p>
            <a:pPr marL="857250" lvl="1" indent="-457200"/>
            <a:endParaRPr lang="fr-CA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fr-CA" dirty="0"/>
              <a:t>Une action à un moment précis</a:t>
            </a:r>
            <a:endParaRPr lang="en-US" dirty="0"/>
          </a:p>
          <a:p>
            <a:pPr lvl="1"/>
            <a:r>
              <a:rPr lang="fr-CA" i="1" dirty="0"/>
              <a:t>Hier matin, il </a:t>
            </a:r>
            <a:r>
              <a:rPr lang="fr-CA" b="1" i="1" dirty="0"/>
              <a:t>s’est peigné</a:t>
            </a:r>
            <a:r>
              <a:rPr lang="fr-CA" i="1" dirty="0"/>
              <a:t> trois fois.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verbes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L’imparfait exprime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CA" dirty="0" smtClean="0"/>
              <a:t>Le passé composé exprime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/>
            <a:r>
              <a:rPr lang="fr-CA" dirty="0"/>
              <a:t>Décrire une situation</a:t>
            </a:r>
            <a:endParaRPr lang="en-US" dirty="0"/>
          </a:p>
          <a:p>
            <a:pPr marL="857250" lvl="1" indent="-457200"/>
            <a:r>
              <a:rPr lang="fr-CA" i="1" dirty="0"/>
              <a:t>Le ciel était couvert, il pleuvait par moments et, de temps en temps, on voyait un éclair.</a:t>
            </a:r>
            <a:endParaRPr lang="en-US" dirty="0"/>
          </a:p>
          <a:p>
            <a:pPr marL="857250" lvl="1" indent="-457200"/>
            <a:endParaRPr lang="fr-CA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 lvl="0"/>
            <a:r>
              <a:rPr lang="fr-CA" dirty="0"/>
              <a:t>Des actions qui se produisent subitement.</a:t>
            </a:r>
            <a:endParaRPr lang="en-US" dirty="0"/>
          </a:p>
          <a:p>
            <a:pPr lvl="1"/>
            <a:r>
              <a:rPr lang="fr-CA" i="1" dirty="0"/>
              <a:t>Le ciel </a:t>
            </a:r>
            <a:r>
              <a:rPr lang="fr-CA" b="1" i="1" dirty="0"/>
              <a:t>s’est couvert</a:t>
            </a:r>
            <a:r>
              <a:rPr lang="fr-CA" i="1" dirty="0"/>
              <a:t> tout à coup; il </a:t>
            </a:r>
            <a:r>
              <a:rPr lang="fr-CA" b="1" i="1" dirty="0"/>
              <a:t>s’est mit</a:t>
            </a:r>
            <a:r>
              <a:rPr lang="fr-CA" i="1" dirty="0"/>
              <a:t> à pleuvoir.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L’imparfait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L’imparfait est un temps très simple à conjuguer : tu prends l’infinitif sans la terminaison, puis tu ajoutes les terminaisons de l’imparfait.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47800" y="32004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Personne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Terminaison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Je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Tu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Il/elle/on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Nous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Vous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Iez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Ils/elles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Aient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passé composé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1600200" y="2362200"/>
          <a:ext cx="187483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Avoir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J’ai eu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Tu as eu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Il a eu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Nous avons eu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Vous avez</a:t>
                      </a:r>
                      <a:r>
                        <a:rPr lang="fr-CA" baseline="0" dirty="0" smtClean="0"/>
                        <a:t> eu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Ils ont eu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4800601" y="2362200"/>
          <a:ext cx="1752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Être</a:t>
                      </a:r>
                      <a:r>
                        <a:rPr lang="fr-CA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J’ai été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Tu as été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Il a</a:t>
                      </a:r>
                      <a:r>
                        <a:rPr lang="fr-CA" baseline="0" dirty="0" smtClean="0"/>
                        <a:t> été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Nous avons été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Vous avez été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Ils ont été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Exercices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1. Dès le printemps, elle (avoir) ________________________ l'habitude de courir loin du lac.</a:t>
            </a:r>
            <a:br>
              <a:rPr lang="fr-CA" dirty="0" smtClean="0"/>
            </a:br>
            <a:r>
              <a:rPr lang="fr-CA" dirty="0" smtClean="0"/>
              <a:t>2. Quand il (apprendre) ______________________ cette nouvelle, il (être) ________________ très déçu. </a:t>
            </a:r>
            <a:br>
              <a:rPr lang="fr-CA" dirty="0" smtClean="0"/>
            </a:br>
            <a:r>
              <a:rPr lang="fr-CA" dirty="0" smtClean="0"/>
              <a:t>3. Tous les matins le chat (s'échapper) __________________________ par la porte ouverte.</a:t>
            </a:r>
            <a:br>
              <a:rPr lang="fr-CA" dirty="0" smtClean="0"/>
            </a:br>
            <a:r>
              <a:rPr lang="fr-CA" dirty="0" smtClean="0"/>
              <a:t>4. Au </a:t>
            </a:r>
            <a:r>
              <a:rPr lang="fr-CA" dirty="0" err="1" smtClean="0"/>
              <a:t>Moyen-Âge</a:t>
            </a:r>
            <a:r>
              <a:rPr lang="fr-CA" dirty="0" smtClean="0"/>
              <a:t>, les tournois (opposer) ___________________________ les hommes de la noblesse. </a:t>
            </a:r>
            <a:br>
              <a:rPr lang="fr-CA" dirty="0" smtClean="0"/>
            </a:br>
            <a:r>
              <a:rPr lang="fr-CA" dirty="0" smtClean="0"/>
              <a:t>5. En 1939, la Deuxième Guerre Mondiale (éclater) ___________________________. </a:t>
            </a:r>
            <a:br>
              <a:rPr lang="fr-CA" dirty="0" smtClean="0"/>
            </a:br>
            <a:r>
              <a:rPr lang="fr-CA" dirty="0" smtClean="0"/>
              <a:t>6. Les dodos (être) _________________ des oiseaux qui (vivre) ________________ sur l'île de la Réunion. </a:t>
            </a:r>
            <a:br>
              <a:rPr lang="fr-CA" dirty="0" smtClean="0"/>
            </a:br>
            <a:r>
              <a:rPr lang="fr-CA" dirty="0" smtClean="0"/>
              <a:t>7. Tout à coup, on (entendre) ___________________ un objet tomber au sol. </a:t>
            </a:r>
            <a:br>
              <a:rPr lang="fr-CA" dirty="0" smtClean="0"/>
            </a:br>
            <a:r>
              <a:rPr lang="fr-CA" dirty="0" smtClean="0"/>
              <a:t>8. Après avoir perdu le duel, le chevalier (décider) __________________ de partir en exil, déshonoré.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457200"/>
            <a:ext cx="7772400" cy="5943600"/>
          </a:xfrm>
        </p:spPr>
        <p:txBody>
          <a:bodyPr>
            <a:normAutofit fontScale="92500"/>
          </a:bodyPr>
          <a:lstStyle/>
          <a:p>
            <a:r>
              <a:rPr lang="fr-CA" dirty="0" smtClean="0"/>
              <a:t>Châteauroux, 67 km. La Porsche et lui aiment (________________________) ce temps d'hiver nu, prévis, immédiat. Il roule (____________________________) vers </a:t>
            </a:r>
            <a:r>
              <a:rPr lang="fr-CA" dirty="0" err="1" smtClean="0"/>
              <a:t>Sérignay</a:t>
            </a:r>
            <a:r>
              <a:rPr lang="fr-CA" dirty="0" smtClean="0"/>
              <a:t> à travers ce décor simple de l'hiver, et ses problèmes roulent (__________________________) dans sa tête. Il doit (_________________) ralentir brusquement parce que, tout occupé à se disputailler, un groupe d'enfants traverse (________________________) la rue d'un village sans regarder ni voir ; et soudain son visage s'illumine (____________________________) : il vient (_____________________________) seulement de songer qu'il va (____________________________) retrouver Martin. Il en éprouve (___________________________) comme un manque physique, une joie angoissée : quelque chose qui, à son insu, ressemble (_____________________________) à l'amour maternel.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475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Les temps de verbe du récit</vt:lpstr>
      <vt:lpstr>Les verbes</vt:lpstr>
      <vt:lpstr>Les verbes</vt:lpstr>
      <vt:lpstr>Les verbes</vt:lpstr>
      <vt:lpstr>Les verbes</vt:lpstr>
      <vt:lpstr>L’imparfait</vt:lpstr>
      <vt:lpstr>Le passé composé</vt:lpstr>
      <vt:lpstr>Exercices 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temps de verbe du récit</dc:title>
  <dc:creator>DT16</dc:creator>
  <cp:lastModifiedBy>DT16</cp:lastModifiedBy>
  <cp:revision>2</cp:revision>
  <dcterms:created xsi:type="dcterms:W3CDTF">2015-02-09T17:55:55Z</dcterms:created>
  <dcterms:modified xsi:type="dcterms:W3CDTF">2015-02-09T18:07:38Z</dcterms:modified>
</cp:coreProperties>
</file>